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B3BFC2-8033-4134-A8E1-66A191781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BDBE9EC-BCFF-4AE9-A0CF-1CE28611B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E6241B-2467-4494-A881-5338EAB3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52B0-669B-4CCA-A293-D105A58278D5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EDEAC5-6812-412B-B54A-42365C0A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905ACD-84B1-49E1-AB1F-1F0C6445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556B-38F4-4330-8AC6-0FF3B0D13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78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A6FE1F-C0DC-443D-A2F3-04803C52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F5C4F4-600B-4834-AED1-48E5AED82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0BEAD5-DB06-4200-B882-1F956824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52B0-669B-4CCA-A293-D105A58278D5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CA2073-0865-47AF-9BF8-21F87C4F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413C15-7FFF-4D8D-B8A5-D417765C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556B-38F4-4330-8AC6-0FF3B0D13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84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087D33-9A58-443E-A808-CFF204AA5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3C1DD-0B5A-4630-88C1-C595412F1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ED66A6-5B5A-47D6-9E35-78678B38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52B0-669B-4CCA-A293-D105A58278D5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0D73B0-CE2C-4C6F-9658-DBD5E009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EC12FA-89B4-45CD-B3EE-4EF0D506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556B-38F4-4330-8AC6-0FF3B0D13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5560F3-0623-4C4D-BC42-C6391BEB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8C8E31-93AD-4AFD-A531-CD44E09BD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44591A-3D98-47D4-A1BC-DB920904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52B0-669B-4CCA-A293-D105A58278D5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608A17-4837-4E05-8D2F-FFA3151E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6D1A0D-133E-4DDC-BFEB-591950FB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556B-38F4-4330-8AC6-0FF3B0D13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55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6F4C6B-26C9-4E88-BDCF-0A10FBEA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5D1DD4-0D73-4373-B160-60E534288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AF7D48-3648-47E2-AD67-A79481B6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52B0-669B-4CCA-A293-D105A58278D5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7407CC-7C0D-41E8-BA25-829E6066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86BE84-D6FB-4DD2-B391-5C60BB24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556B-38F4-4330-8AC6-0FF3B0D13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78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09680E-FD41-496C-8FF8-692CD834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8CB154-F20B-4968-9285-D406F8E3F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DBBC02-7B34-4C6F-BBCC-66E732B5E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C55937-E34E-4B28-88E4-F009CFB2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52B0-669B-4CCA-A293-D105A58278D5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FBE9CD-E536-4262-A9BA-4B2EF08F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41C69EB-1ABF-48DF-B5FB-A3C08339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556B-38F4-4330-8AC6-0FF3B0D13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76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6533F5-96D8-4450-AB33-C3D3B7A4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9F1698-A3D8-4589-9D5A-F67C344E8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1141F3B-4302-4485-BC2A-5AF873386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DCCB630-2AFA-4CA9-9BE0-F5DA13639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C195193-29C1-4A08-80E7-9F76417E1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FA448F6-97E8-45B6-9FBE-185E5721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52B0-669B-4CCA-A293-D105A58278D5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29886F9-FC85-4286-98A7-532E77F0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EB46698-A611-4B9B-899C-F7CCB7AD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556B-38F4-4330-8AC6-0FF3B0D13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00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458F93-06D5-4D1D-857B-743B3405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441E7B-D2F5-496D-A113-40A651F3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52B0-669B-4CCA-A293-D105A58278D5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C48236D-EDAB-4494-B8B2-8B0E3D97D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398B668-933F-4F02-95C1-A8BD5A50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556B-38F4-4330-8AC6-0FF3B0D13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87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8488FCE-3912-4E55-8C5D-5A78FD1F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52B0-669B-4CCA-A293-D105A58278D5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629C6C5-9142-4891-AF41-D2EBC314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55F14C-DDD7-484D-B6EB-8CCFE3B7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556B-38F4-4330-8AC6-0FF3B0D13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3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79DAB4-6AE1-4700-A61A-AAD02A0C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267CFF-5789-48CB-94E3-B3A92E5E8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028CFF-B2E7-4556-9EEF-DC989FBFE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F11050-D226-465D-8D58-8A023137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52B0-669B-4CCA-A293-D105A58278D5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F1D653-038C-4A39-B621-1AD28B2F3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737239-96B7-4854-90F8-8D89ED85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556B-38F4-4330-8AC6-0FF3B0D13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33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B1E6F9-93C1-4C5C-BC05-0D56797F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FC786D5-EF13-4C43-895D-2643D6D43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B2B5E08-D85E-4A99-B79C-DE61F4D54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3EE2AF-9EEE-434D-B883-B084D1BE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52B0-669B-4CCA-A293-D105A58278D5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CC76E7-559A-4CAC-9CBD-EC7E3530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B1F21-1E9E-4985-A9E1-728791D5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556B-38F4-4330-8AC6-0FF3B0D13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0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9B4C6D7-99FA-443A-9586-82D20D52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568766-CC85-4F5F-B50C-D2198D28A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924BE0-B7AA-4AED-AEEB-6002E5BB5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52B0-669B-4CCA-A293-D105A58278D5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22A8CC-347A-4228-AF5F-42A2EA079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74EAEA-1768-4E48-AC49-BA8CE2188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3556B-38F4-4330-8AC6-0FF3B0D130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78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51B8F9-0025-41CD-B6B9-E18E141C6F5C}"/>
              </a:ext>
            </a:extLst>
          </p:cNvPr>
          <p:cNvSpPr txBox="1"/>
          <p:nvPr/>
        </p:nvSpPr>
        <p:spPr>
          <a:xfrm>
            <a:off x="3057347" y="217214"/>
            <a:ext cx="607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/>
              <a:t>日本人間工学会第</a:t>
            </a:r>
            <a:r>
              <a:rPr kumimoji="1" lang="en-US" altLang="ja-JP" sz="2400" b="1" u="sng" dirty="0"/>
              <a:t>63</a:t>
            </a:r>
            <a:r>
              <a:rPr kumimoji="1" lang="ja-JP" altLang="en-US" sz="2400" b="1" u="sng" dirty="0"/>
              <a:t>回大会　発表申込方法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B9A4F2-8263-48C9-B31B-DDDB5764EDA8}"/>
              </a:ext>
            </a:extLst>
          </p:cNvPr>
          <p:cNvSpPr txBox="1"/>
          <p:nvPr/>
        </p:nvSpPr>
        <p:spPr>
          <a:xfrm>
            <a:off x="3057347" y="2482244"/>
            <a:ext cx="670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＜発表申込手順＞</a:t>
            </a:r>
            <a:endParaRPr kumimoji="1" lang="en-US" altLang="ja-JP" sz="2400" b="1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>
                <a:hlinkClick r:id="rId2" action="ppaction://hlinksldjump"/>
              </a:rPr>
              <a:t>演題登録</a:t>
            </a:r>
            <a:r>
              <a:rPr kumimoji="1" lang="ja-JP" altLang="en-US" sz="2400" b="1" dirty="0"/>
              <a:t>（</a:t>
            </a:r>
            <a:r>
              <a:rPr kumimoji="1" lang="en-US" altLang="ja-JP" sz="2400" b="1" dirty="0"/>
              <a:t>p.2</a:t>
            </a:r>
            <a:r>
              <a:rPr kumimoji="1" lang="ja-JP" altLang="en-US" sz="2400" b="1" dirty="0"/>
              <a:t>～）</a:t>
            </a:r>
            <a:endParaRPr kumimoji="1" lang="en-US" altLang="ja-JP" sz="2400" b="1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>
                <a:hlinkClick r:id="rId3" action="ppaction://hlinksldjump"/>
              </a:rPr>
              <a:t>最終投稿</a:t>
            </a:r>
            <a:r>
              <a:rPr lang="ja-JP" altLang="en-US" sz="2400" b="1" dirty="0"/>
              <a:t>（</a:t>
            </a:r>
            <a:r>
              <a:rPr lang="en-US" altLang="ja-JP" sz="2400" b="1" dirty="0"/>
              <a:t>p.12</a:t>
            </a:r>
            <a:r>
              <a:rPr lang="ja-JP" altLang="en-US" sz="2400" b="1" dirty="0"/>
              <a:t>～）</a:t>
            </a:r>
            <a:endParaRPr kumimoji="1" lang="en-US" altLang="ja-JP" sz="2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193D3D-DD4A-4C92-AF36-B0C9C2BB04C2}"/>
              </a:ext>
            </a:extLst>
          </p:cNvPr>
          <p:cNvSpPr txBox="1"/>
          <p:nvPr/>
        </p:nvSpPr>
        <p:spPr>
          <a:xfrm>
            <a:off x="8239671" y="5318376"/>
            <a:ext cx="3494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（お問い合わせ先）</a:t>
            </a:r>
            <a:endParaRPr kumimoji="1" lang="en-US" altLang="ja-JP" sz="2400" b="1" dirty="0"/>
          </a:p>
          <a:p>
            <a:r>
              <a:rPr lang="ja-JP" altLang="en-US" sz="2400" b="1" dirty="0"/>
              <a:t>大会事務局</a:t>
            </a:r>
            <a:endParaRPr kumimoji="1" lang="en-US" altLang="ja-JP" sz="2400" b="1" dirty="0"/>
          </a:p>
          <a:p>
            <a:r>
              <a:rPr lang="en-US" altLang="ja-JP" sz="2400" b="1" dirty="0"/>
              <a:t>jes-63@ergonomics.jp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ADA65E-86B3-4F3E-AA63-CB26ED6C7135}"/>
              </a:ext>
            </a:extLst>
          </p:cNvPr>
          <p:cNvSpPr txBox="1"/>
          <p:nvPr/>
        </p:nvSpPr>
        <p:spPr>
          <a:xfrm>
            <a:off x="1560120" y="863545"/>
            <a:ext cx="9696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以下の１～</a:t>
            </a:r>
            <a:r>
              <a:rPr lang="en-US" altLang="ja-JP" dirty="0"/>
              <a:t>2</a:t>
            </a:r>
            <a:r>
              <a:rPr lang="ja-JP" altLang="en-US" dirty="0"/>
              <a:t>の手順で，発表申込をいただけます．</a:t>
            </a:r>
            <a:endParaRPr lang="en-US" altLang="ja-JP" dirty="0"/>
          </a:p>
          <a:p>
            <a:r>
              <a:rPr lang="ja-JP" altLang="en-US" dirty="0"/>
              <a:t>次ページから</a:t>
            </a:r>
            <a:r>
              <a:rPr lang="en-US" altLang="ja-JP" dirty="0"/>
              <a:t>1</a:t>
            </a:r>
            <a:r>
              <a:rPr lang="ja-JP" altLang="en-US" dirty="0"/>
              <a:t>頁ずつ順に手順を説明しておりますのでご参照ください．</a:t>
            </a:r>
            <a:endParaRPr lang="en-US" altLang="ja-JP" dirty="0"/>
          </a:p>
          <a:p>
            <a:r>
              <a:rPr lang="ja-JP" altLang="en-US" u="sng" dirty="0">
                <a:solidFill>
                  <a:srgbClr val="FF0000"/>
                </a:solidFill>
              </a:rPr>
              <a:t>発表の申し込みにあたっては，事前に参加登録を完了していただく必要があります．</a:t>
            </a:r>
          </a:p>
        </p:txBody>
      </p:sp>
    </p:spTree>
    <p:extLst>
      <p:ext uri="{BB962C8B-B14F-4D97-AF65-F5344CB8AC3E}">
        <p14:creationId xmlns:p14="http://schemas.microsoft.com/office/powerpoint/2010/main" val="3044781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E1B10A4-2F58-4ACF-B810-96CA1C2F7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201373"/>
            <a:ext cx="8629650" cy="55626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B5462C-B90D-4694-9E3B-D0C91C54858E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 </a:t>
            </a:r>
            <a:r>
              <a:rPr lang="ja-JP" altLang="en-US" dirty="0"/>
              <a:t>演題</a:t>
            </a:r>
            <a:r>
              <a:rPr kumimoji="1" lang="ja-JP" altLang="en-US" dirty="0"/>
              <a:t>登録⑨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B9055F-2815-4EF7-B936-A4D722ADBDFA}"/>
              </a:ext>
            </a:extLst>
          </p:cNvPr>
          <p:cNvSpPr txBox="1"/>
          <p:nvPr/>
        </p:nvSpPr>
        <p:spPr>
          <a:xfrm>
            <a:off x="92278" y="626729"/>
            <a:ext cx="10695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これで演題登録は完了です．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88162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0BE05B2-5E89-421D-8E97-9F8BC8229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585" y="0"/>
            <a:ext cx="7901415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3EE2C0-A73C-4D39-BAC8-1B139CA6B8E4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 </a:t>
            </a:r>
            <a:r>
              <a:rPr lang="ja-JP" altLang="en-US" dirty="0"/>
              <a:t>演題</a:t>
            </a:r>
            <a:r>
              <a:rPr kumimoji="1" lang="ja-JP" altLang="en-US" dirty="0"/>
              <a:t>登録⑩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E56D26-14AE-4038-A3EB-5FC0E9723711}"/>
              </a:ext>
            </a:extLst>
          </p:cNvPr>
          <p:cNvSpPr txBox="1"/>
          <p:nvPr/>
        </p:nvSpPr>
        <p:spPr>
          <a:xfrm>
            <a:off x="92279" y="626729"/>
            <a:ext cx="375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投稿内容を修正したり，原稿をアップロードする場合は，アカウントのトップページから，「修正・差替」ボタンを押してください．</a:t>
            </a:r>
            <a:endParaRPr lang="en-US" altLang="ja-JP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B8742A5-AB24-4737-814A-21F30F58FECF}"/>
              </a:ext>
            </a:extLst>
          </p:cNvPr>
          <p:cNvSpPr/>
          <p:nvPr/>
        </p:nvSpPr>
        <p:spPr>
          <a:xfrm>
            <a:off x="6845417" y="3739361"/>
            <a:ext cx="654342" cy="262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365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E442B37-3FD4-4DF8-A961-F4D1504F4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59" y="478389"/>
            <a:ext cx="8102962" cy="60550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D1459D-1379-4D2A-96B2-098EB8567C5D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. </a:t>
            </a:r>
            <a:r>
              <a:rPr lang="ja-JP" altLang="en-US" dirty="0"/>
              <a:t>最終投稿①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F2BEF9-32D3-4E36-AE20-3C1D6AC0D114}"/>
              </a:ext>
            </a:extLst>
          </p:cNvPr>
          <p:cNvSpPr txBox="1"/>
          <p:nvPr/>
        </p:nvSpPr>
        <p:spPr>
          <a:xfrm>
            <a:off x="92279" y="626729"/>
            <a:ext cx="37582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アカウントのトップページから「最終投稿」ボタンを押してください．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演題登録締め切り後から原稿提出期限までが「最終投稿期間」となり，原稿のアップロードおよび最終確認を行っていただく必要があります．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u="sng" dirty="0">
                <a:solidFill>
                  <a:srgbClr val="FF0000"/>
                </a:solidFill>
              </a:rPr>
              <a:t>「最終投稿期間」になりましたら，ご登録いただいたメールアドレス宛に案内を送付いたしますので，ご対応ください．</a:t>
            </a:r>
            <a:endParaRPr lang="en-US" altLang="ja-JP" u="sng" dirty="0">
              <a:solidFill>
                <a:srgbClr val="FF0000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1D113D3-DB73-47F7-BC44-691D477A48E0}"/>
              </a:ext>
            </a:extLst>
          </p:cNvPr>
          <p:cNvSpPr/>
          <p:nvPr/>
        </p:nvSpPr>
        <p:spPr>
          <a:xfrm>
            <a:off x="4311941" y="4771205"/>
            <a:ext cx="4521665" cy="13863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50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E77B404-753F-4067-A0D9-56377C4F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825" y="57150"/>
            <a:ext cx="8258175" cy="67437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5EB6A9-366F-448A-BEFF-D88A0A55F31E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. </a:t>
            </a:r>
            <a:r>
              <a:rPr lang="ja-JP" altLang="en-US" dirty="0"/>
              <a:t>最終投稿②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A122A3-D009-4A79-9F05-09BC1D1BC7B0}"/>
              </a:ext>
            </a:extLst>
          </p:cNvPr>
          <p:cNvSpPr txBox="1"/>
          <p:nvPr/>
        </p:nvSpPr>
        <p:spPr>
          <a:xfrm>
            <a:off x="92279" y="626729"/>
            <a:ext cx="3758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著者・所属機関のご確認をお願いします．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8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D15BFA3-1D99-4973-A9CE-1626BBA6E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671" y="1208904"/>
            <a:ext cx="7101455" cy="425766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416949-1365-4D6B-90AD-E7B36169F019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. </a:t>
            </a:r>
            <a:r>
              <a:rPr lang="ja-JP" altLang="en-US" dirty="0"/>
              <a:t>最終投稿③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0107B7D-E5C0-4A13-BDC8-A789AB39EE6E}"/>
              </a:ext>
            </a:extLst>
          </p:cNvPr>
          <p:cNvSpPr txBox="1"/>
          <p:nvPr/>
        </p:nvSpPr>
        <p:spPr>
          <a:xfrm>
            <a:off x="92279" y="626729"/>
            <a:ext cx="3758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著者・所属機関のご確認ができれば，ページ下部の「講演情報へ進む」ボタンを押してください．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4571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85C78AC-5D2E-49E0-B5F8-D43F80E30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416" y="0"/>
            <a:ext cx="7354584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8F00EB-5DAE-4044-BD8A-5B713F035FB0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. </a:t>
            </a:r>
            <a:r>
              <a:rPr lang="ja-JP" altLang="en-US" dirty="0"/>
              <a:t>最終投稿④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43B43B-09C3-4D66-BB02-28101D700E8B}"/>
              </a:ext>
            </a:extLst>
          </p:cNvPr>
          <p:cNvSpPr txBox="1"/>
          <p:nvPr/>
        </p:nvSpPr>
        <p:spPr>
          <a:xfrm>
            <a:off x="92279" y="626729"/>
            <a:ext cx="37582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発表タイトルをご確認（必要であればご修正）いただき，「原稿アップロードへ進む」ボタンを押してください．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962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8647E45-E5BA-41F3-8D95-49103CAA3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57" y="1124124"/>
            <a:ext cx="7597295" cy="516237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C892E2-4171-4111-90C5-270A4EE4C238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. </a:t>
            </a:r>
            <a:r>
              <a:rPr lang="ja-JP" altLang="en-US" dirty="0"/>
              <a:t>最終投稿⑤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4875D8-ADC9-472E-83FD-516CF20AF10A}"/>
              </a:ext>
            </a:extLst>
          </p:cNvPr>
          <p:cNvSpPr txBox="1"/>
          <p:nvPr/>
        </p:nvSpPr>
        <p:spPr>
          <a:xfrm>
            <a:off x="92279" y="626729"/>
            <a:ext cx="3758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「ファイルを選択」し，「アップロード」ボタンを押してください．原稿のアップロード後，「確認画面（まだ投稿は完了していません）へ進む」ボタンを押してください．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u="sng" dirty="0">
                <a:solidFill>
                  <a:srgbClr val="FF0000"/>
                </a:solidFill>
              </a:rPr>
              <a:t>アップロードいただくファイルは，</a:t>
            </a:r>
            <a:r>
              <a:rPr lang="en-US" altLang="ja-JP" u="sng" dirty="0">
                <a:solidFill>
                  <a:srgbClr val="FF0000"/>
                </a:solidFill>
              </a:rPr>
              <a:t>pdf</a:t>
            </a:r>
            <a:r>
              <a:rPr lang="ja-JP" altLang="en-US" u="sng" dirty="0">
                <a:solidFill>
                  <a:srgbClr val="FF0000"/>
                </a:solidFill>
              </a:rPr>
              <a:t>形式となります．ファイル名に間違いがないかご確認ください．</a:t>
            </a:r>
            <a:endParaRPr lang="en-US" altLang="ja-JP" u="sng" dirty="0">
              <a:solidFill>
                <a:srgbClr val="FF0000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9775FE6-5FFC-4FE6-AB9B-AA9D7A89C516}"/>
              </a:ext>
            </a:extLst>
          </p:cNvPr>
          <p:cNvSpPr/>
          <p:nvPr/>
        </p:nvSpPr>
        <p:spPr>
          <a:xfrm>
            <a:off x="7734650" y="3957473"/>
            <a:ext cx="3145872" cy="6480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977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A1476D6-3B0D-4FBD-B640-F8F508800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547" y="0"/>
            <a:ext cx="8132825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E31A8E9-C02A-40F5-8261-BB293C7CBB74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. </a:t>
            </a:r>
            <a:r>
              <a:rPr lang="ja-JP" altLang="en-US" dirty="0"/>
              <a:t>最終投稿⑥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74A217-EAF2-4BF7-BF51-F4C674AEE6EF}"/>
              </a:ext>
            </a:extLst>
          </p:cNvPr>
          <p:cNvSpPr txBox="1"/>
          <p:nvPr/>
        </p:nvSpPr>
        <p:spPr>
          <a:xfrm>
            <a:off x="92279" y="626729"/>
            <a:ext cx="3758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投稿内容をご確認ください．</a:t>
            </a:r>
            <a:endParaRPr lang="en-US" altLang="ja-JP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58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E1D97DA-3817-4682-BE87-80A562E7C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371" y="419100"/>
            <a:ext cx="8134350" cy="60198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7520C8-844A-4155-97B7-558721945BB6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. </a:t>
            </a:r>
            <a:r>
              <a:rPr lang="ja-JP" altLang="en-US" dirty="0"/>
              <a:t>最終投稿⑦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D1ED7C-4DC5-4C90-8FCA-C325225874BB}"/>
              </a:ext>
            </a:extLst>
          </p:cNvPr>
          <p:cNvSpPr txBox="1"/>
          <p:nvPr/>
        </p:nvSpPr>
        <p:spPr>
          <a:xfrm>
            <a:off x="92279" y="626729"/>
            <a:ext cx="3758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投稿内容に間違いがなければ，「この内容で登録する」ボタンを押してください．</a:t>
            </a:r>
            <a:endParaRPr lang="en-US" altLang="ja-JP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24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9EE8C90-36B7-4741-BEEC-A0963B3E3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698399"/>
            <a:ext cx="8591550" cy="485775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18996E-26F6-42D4-AB50-6E3877DBF465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. </a:t>
            </a:r>
            <a:r>
              <a:rPr lang="ja-JP" altLang="en-US" dirty="0"/>
              <a:t>最終投稿⑧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43B08D-9174-43D9-B112-7F5486CE4C2F}"/>
              </a:ext>
            </a:extLst>
          </p:cNvPr>
          <p:cNvSpPr txBox="1"/>
          <p:nvPr/>
        </p:nvSpPr>
        <p:spPr>
          <a:xfrm>
            <a:off x="92278" y="626729"/>
            <a:ext cx="10695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これで投稿は完了です．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614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D355014-DA00-4DBC-A850-DE2DE4FEE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840" y="0"/>
            <a:ext cx="8257032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B996C05-9A03-447E-AA28-CE04DE2FA67A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 </a:t>
            </a:r>
            <a:r>
              <a:rPr lang="ja-JP" altLang="en-US" dirty="0"/>
              <a:t>演題</a:t>
            </a:r>
            <a:r>
              <a:rPr kumimoji="1" lang="ja-JP" altLang="en-US" dirty="0"/>
              <a:t>登録①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B6E591-A989-4C8B-9BC0-B9521AD923CD}"/>
              </a:ext>
            </a:extLst>
          </p:cNvPr>
          <p:cNvSpPr txBox="1"/>
          <p:nvPr/>
        </p:nvSpPr>
        <p:spPr>
          <a:xfrm>
            <a:off x="92279" y="626729"/>
            <a:ext cx="3758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アカウントのトップページから，「新規投稿」ボタンを押してください．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1FC697A-1E50-49D7-8E2D-977EEB4BB570}"/>
              </a:ext>
            </a:extLst>
          </p:cNvPr>
          <p:cNvSpPr/>
          <p:nvPr/>
        </p:nvSpPr>
        <p:spPr>
          <a:xfrm>
            <a:off x="4026716" y="5568161"/>
            <a:ext cx="2499919" cy="8074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502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C3551AE-FEF7-4BCA-A4D9-BB705FCEB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042" y="441361"/>
            <a:ext cx="8068870" cy="597527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99328A-E129-4135-B1C6-F965951C270A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. </a:t>
            </a:r>
            <a:r>
              <a:rPr lang="ja-JP" altLang="en-US" dirty="0"/>
              <a:t>最終投稿⑨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DB3319-17D5-4BBB-A79A-A1584D7CEB31}"/>
              </a:ext>
            </a:extLst>
          </p:cNvPr>
          <p:cNvSpPr txBox="1"/>
          <p:nvPr/>
        </p:nvSpPr>
        <p:spPr>
          <a:xfrm>
            <a:off x="92279" y="626729"/>
            <a:ext cx="37582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原稿提出期限内であれば，修正・差替が可能です．アカウントのトップページから「修正・差替」ボタンを押してください．</a:t>
            </a:r>
            <a:endParaRPr lang="en-US" altLang="ja-JP" u="sng" dirty="0">
              <a:solidFill>
                <a:srgbClr val="FF0000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FB5CA8B-EAB2-45B1-BE8F-E2874AB8C265}"/>
              </a:ext>
            </a:extLst>
          </p:cNvPr>
          <p:cNvSpPr/>
          <p:nvPr/>
        </p:nvSpPr>
        <p:spPr>
          <a:xfrm>
            <a:off x="6702805" y="3017907"/>
            <a:ext cx="620784" cy="253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61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985E533-9533-4479-9B58-0A99F1EB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077" y="0"/>
            <a:ext cx="7609677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DC23BB-7E6B-4303-91AC-D806A7BA4D75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 </a:t>
            </a:r>
            <a:r>
              <a:rPr lang="ja-JP" altLang="en-US" dirty="0"/>
              <a:t>演題</a:t>
            </a:r>
            <a:r>
              <a:rPr kumimoji="1" lang="ja-JP" altLang="en-US" dirty="0"/>
              <a:t>登録②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FA161F-427C-4013-9492-9FBA7823B986}"/>
              </a:ext>
            </a:extLst>
          </p:cNvPr>
          <p:cNvSpPr txBox="1"/>
          <p:nvPr/>
        </p:nvSpPr>
        <p:spPr>
          <a:xfrm>
            <a:off x="92279" y="626729"/>
            <a:ext cx="3758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著者およびその所属機関をご入力ください．</a:t>
            </a:r>
          </a:p>
        </p:txBody>
      </p:sp>
    </p:spTree>
    <p:extLst>
      <p:ext uri="{BB962C8B-B14F-4D97-AF65-F5344CB8AC3E}">
        <p14:creationId xmlns:p14="http://schemas.microsoft.com/office/powerpoint/2010/main" val="392889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D61818D-BF5E-4478-8DE3-F17477F58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549" y="949894"/>
            <a:ext cx="6905625" cy="490537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45C2D7-5A0C-4F4E-A7B8-AD12572B3D0E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 </a:t>
            </a:r>
            <a:r>
              <a:rPr lang="ja-JP" altLang="en-US" dirty="0"/>
              <a:t>演題</a:t>
            </a:r>
            <a:r>
              <a:rPr kumimoji="1" lang="ja-JP" altLang="en-US" dirty="0"/>
              <a:t>登録③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16F1E3-9291-4616-AAD3-7C2E5697B304}"/>
              </a:ext>
            </a:extLst>
          </p:cNvPr>
          <p:cNvSpPr txBox="1"/>
          <p:nvPr/>
        </p:nvSpPr>
        <p:spPr>
          <a:xfrm>
            <a:off x="92278" y="626729"/>
            <a:ext cx="51340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著者およびその所属機関を全てご入力いただき，ページ下部の「講演情報へ進む」ボタンを押してください．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28FD4D8-0A7D-43B3-8B5F-0112EE01F2E9}"/>
              </a:ext>
            </a:extLst>
          </p:cNvPr>
          <p:cNvSpPr/>
          <p:nvPr/>
        </p:nvSpPr>
        <p:spPr>
          <a:xfrm>
            <a:off x="9982899" y="5173878"/>
            <a:ext cx="1551963" cy="5474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4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2C560E9-CE24-4EAE-8F87-7C7340379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1" y="0"/>
            <a:ext cx="7424709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72DC2D-62A4-4F1F-8A92-B44061FE0B4C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 </a:t>
            </a:r>
            <a:r>
              <a:rPr lang="ja-JP" altLang="en-US" dirty="0"/>
              <a:t>演題</a:t>
            </a:r>
            <a:r>
              <a:rPr kumimoji="1" lang="ja-JP" altLang="en-US" dirty="0"/>
              <a:t>登録④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70DFB7-07B0-4CBC-B5C2-834FD7D7D481}"/>
              </a:ext>
            </a:extLst>
          </p:cNvPr>
          <p:cNvSpPr txBox="1"/>
          <p:nvPr/>
        </p:nvSpPr>
        <p:spPr>
          <a:xfrm>
            <a:off x="92279" y="626729"/>
            <a:ext cx="375826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必要な情報を全てご入力ください．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＜備考＞</a:t>
            </a:r>
            <a:endParaRPr lang="en-US" altLang="ja-JP" dirty="0"/>
          </a:p>
          <a:p>
            <a:r>
              <a:rPr lang="ja-JP" altLang="en-US" b="1" dirty="0"/>
              <a:t>一般講演カテゴリ</a:t>
            </a:r>
            <a:r>
              <a:rPr lang="ja-JP" altLang="en-US" dirty="0"/>
              <a:t>：シンポジウムでのご発表の方は，「ー」を選択してください．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/>
              <a:t>会員名（もしくは企画代表者名）</a:t>
            </a:r>
            <a:r>
              <a:rPr lang="ja-JP" altLang="en-US" dirty="0"/>
              <a:t>：発表者のうちいずれか</a:t>
            </a:r>
            <a:r>
              <a:rPr lang="en-US" altLang="ja-JP" dirty="0"/>
              <a:t>1</a:t>
            </a:r>
            <a:r>
              <a:rPr lang="ja-JP" altLang="en-US" dirty="0"/>
              <a:t>名は会員である必要があります．会員名どなたか</a:t>
            </a:r>
            <a:r>
              <a:rPr lang="en-US" altLang="ja-JP" dirty="0"/>
              <a:t>1</a:t>
            </a:r>
            <a:r>
              <a:rPr lang="ja-JP" altLang="en-US" dirty="0"/>
              <a:t>名をご記入ください．シンポジウムでご発表の場合は，会員の方がおられなくても構いませんが，シンポジウムの企画代表者名をご記入ください．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/>
              <a:t>優秀研究発表賞</a:t>
            </a:r>
            <a:r>
              <a:rPr lang="ja-JP" altLang="en-US" dirty="0"/>
              <a:t>：</a:t>
            </a:r>
            <a:r>
              <a:rPr lang="en-US" altLang="ja-JP" dirty="0"/>
              <a:t>26</a:t>
            </a:r>
            <a:r>
              <a:rPr lang="ja-JP" altLang="en-US" dirty="0"/>
              <a:t>歳以下の会員または準会員が対象です．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935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58AC137-FA9F-4143-9B17-C72F6E213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382" y="47625"/>
            <a:ext cx="8215618" cy="676275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60F5DE-C52A-492D-ADB3-A8286193BCB5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 </a:t>
            </a:r>
            <a:r>
              <a:rPr lang="ja-JP" altLang="en-US" dirty="0"/>
              <a:t>演題</a:t>
            </a:r>
            <a:r>
              <a:rPr kumimoji="1" lang="ja-JP" altLang="en-US" dirty="0"/>
              <a:t>登録⑤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A0967B-4DE6-45D2-97FD-8D1D3B69F6E2}"/>
              </a:ext>
            </a:extLst>
          </p:cNvPr>
          <p:cNvSpPr txBox="1"/>
          <p:nvPr/>
        </p:nvSpPr>
        <p:spPr>
          <a:xfrm>
            <a:off x="92279" y="626729"/>
            <a:ext cx="375826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全てご入力いただき，ページ下部の「原稿アップロードへ進む」ボタンを押してください．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u="sng" dirty="0">
                <a:solidFill>
                  <a:srgbClr val="FF0000"/>
                </a:solidFill>
              </a:rPr>
              <a:t>※</a:t>
            </a:r>
            <a:r>
              <a:rPr lang="ja-JP" altLang="en-US" u="sng" dirty="0">
                <a:solidFill>
                  <a:srgbClr val="FF0000"/>
                </a:solidFill>
              </a:rPr>
              <a:t>ボタン名が「原稿のアップロードへ進む」となっていますが，演題登録の時点での原稿のアップロードは必須ではありません．</a:t>
            </a:r>
            <a:endParaRPr lang="en-US" altLang="ja-JP" u="sng" dirty="0">
              <a:solidFill>
                <a:srgbClr val="FF0000"/>
              </a:solidFill>
            </a:endParaRPr>
          </a:p>
          <a:p>
            <a:endParaRPr lang="en-US" altLang="ja-JP" u="sng" dirty="0">
              <a:solidFill>
                <a:srgbClr val="FF0000"/>
              </a:solidFill>
            </a:endParaRPr>
          </a:p>
          <a:p>
            <a:r>
              <a:rPr lang="ja-JP" altLang="en-US" u="sng" dirty="0">
                <a:solidFill>
                  <a:srgbClr val="FF0000"/>
                </a:solidFill>
              </a:rPr>
              <a:t>原稿は</a:t>
            </a:r>
            <a:r>
              <a:rPr lang="en-US" altLang="ja-JP" u="sng" dirty="0">
                <a:solidFill>
                  <a:srgbClr val="FF0000"/>
                </a:solidFill>
              </a:rPr>
              <a:t>2022/5/10</a:t>
            </a:r>
            <a:r>
              <a:rPr lang="ja-JP" altLang="en-US" u="sng" dirty="0">
                <a:solidFill>
                  <a:srgbClr val="FF0000"/>
                </a:solidFill>
              </a:rPr>
              <a:t>までにアップロードいただければ問題ございませんので，演題のみのご登録であっても「原稿アップロードへ進む」ボタンを押して先のページへ進んでください．</a:t>
            </a:r>
          </a:p>
        </p:txBody>
      </p:sp>
    </p:spTree>
    <p:extLst>
      <p:ext uri="{BB962C8B-B14F-4D97-AF65-F5344CB8AC3E}">
        <p14:creationId xmlns:p14="http://schemas.microsoft.com/office/powerpoint/2010/main" val="354005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BC2AA76-475C-4B63-A0DF-4FCB31EF8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789" y="0"/>
            <a:ext cx="7519809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8106D9-74D8-49A4-9198-D7890CF1E5AD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 </a:t>
            </a:r>
            <a:r>
              <a:rPr lang="ja-JP" altLang="en-US" dirty="0"/>
              <a:t>演題</a:t>
            </a:r>
            <a:r>
              <a:rPr kumimoji="1" lang="ja-JP" altLang="en-US" dirty="0"/>
              <a:t>登録⑥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3D2A69-7E30-428B-853B-6D69465B1D36}"/>
              </a:ext>
            </a:extLst>
          </p:cNvPr>
          <p:cNvSpPr txBox="1"/>
          <p:nvPr/>
        </p:nvSpPr>
        <p:spPr>
          <a:xfrm>
            <a:off x="92279" y="626729"/>
            <a:ext cx="37582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原稿をアップロードされる場合は，「ファイルを選択」し，「アップロード」ボタンを押してください．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u="sng" dirty="0">
                <a:solidFill>
                  <a:srgbClr val="FF0000"/>
                </a:solidFill>
              </a:rPr>
              <a:t>演題登録のみの場合は，原稿はアップロードせず，「確認画面（まだ投稿は完了していません）へ進む」ボタンを押してください．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5D000AD-69F3-4254-A997-E07E260C9D07}"/>
              </a:ext>
            </a:extLst>
          </p:cNvPr>
          <p:cNvSpPr/>
          <p:nvPr/>
        </p:nvSpPr>
        <p:spPr>
          <a:xfrm>
            <a:off x="7986319" y="5358436"/>
            <a:ext cx="2969703" cy="5474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92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94FCD57-CB4D-4931-8D2B-B1BEC3A86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519" y="0"/>
            <a:ext cx="8448675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36EA24-CE2F-4265-BB69-EB8D2A495D19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 </a:t>
            </a:r>
            <a:r>
              <a:rPr lang="ja-JP" altLang="en-US" dirty="0"/>
              <a:t>演題</a:t>
            </a:r>
            <a:r>
              <a:rPr kumimoji="1" lang="ja-JP" altLang="en-US" dirty="0"/>
              <a:t>登録⑦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901E5B-5B72-4BD5-A3C5-BCAD1E0770AE}"/>
              </a:ext>
            </a:extLst>
          </p:cNvPr>
          <p:cNvSpPr txBox="1"/>
          <p:nvPr/>
        </p:nvSpPr>
        <p:spPr>
          <a:xfrm>
            <a:off x="92279" y="626729"/>
            <a:ext cx="3758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投稿内容をご確認ください．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501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6050F8A-4F98-42E6-B8A5-7184B7336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915" y="852990"/>
            <a:ext cx="7421085" cy="51520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F95A08-1789-418D-8FDD-E93DDE82A829}"/>
              </a:ext>
            </a:extLst>
          </p:cNvPr>
          <p:cNvSpPr txBox="1"/>
          <p:nvPr/>
        </p:nvSpPr>
        <p:spPr>
          <a:xfrm>
            <a:off x="92279" y="10905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 </a:t>
            </a:r>
            <a:r>
              <a:rPr lang="ja-JP" altLang="en-US" dirty="0"/>
              <a:t>演題</a:t>
            </a:r>
            <a:r>
              <a:rPr kumimoji="1" lang="ja-JP" altLang="en-US" dirty="0"/>
              <a:t>登録⑧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D890BE-1F45-498F-8BE2-0E3038020E27}"/>
              </a:ext>
            </a:extLst>
          </p:cNvPr>
          <p:cNvSpPr txBox="1"/>
          <p:nvPr/>
        </p:nvSpPr>
        <p:spPr>
          <a:xfrm>
            <a:off x="92279" y="626729"/>
            <a:ext cx="3758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投稿内容に間違いがなければ，「この内容で登録する」ボタンを押してください．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1703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771</Words>
  <Application>Microsoft Office PowerPoint</Application>
  <PresentationFormat>ワイド画面</PresentationFormat>
  <Paragraphs>67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4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Doi Toshihisa</dc:creator>
  <cp:lastModifiedBy>Doi Toshihisa</cp:lastModifiedBy>
  <cp:revision>3</cp:revision>
  <dcterms:created xsi:type="dcterms:W3CDTF">2021-11-22T04:58:35Z</dcterms:created>
  <dcterms:modified xsi:type="dcterms:W3CDTF">2021-11-22T06:48:55Z</dcterms:modified>
</cp:coreProperties>
</file>