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59" r:id="rId6"/>
    <p:sldId id="261" r:id="rId7"/>
    <p:sldId id="262" r:id="rId8"/>
    <p:sldId id="263" r:id="rId9"/>
    <p:sldId id="264" r:id="rId10"/>
    <p:sldId id="265" r:id="rId11"/>
    <p:sldId id="266" r:id="rId12"/>
    <p:sldId id="274" r:id="rId13"/>
    <p:sldId id="267" r:id="rId14"/>
    <p:sldId id="275" r:id="rId15"/>
    <p:sldId id="270" r:id="rId16"/>
    <p:sldId id="271" r:id="rId17"/>
    <p:sldId id="272" r:id="rId18"/>
    <p:sldId id="268" r:id="rId19"/>
    <p:sldId id="269"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9DDCE6-32E4-4B45-89B2-EE9CD01E41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2AA109F-FC12-4951-BA90-C0D8C9B35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817B3A-726A-4B44-A9DE-66024CFC12EC}"/>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5" name="フッター プレースホルダー 4">
            <a:extLst>
              <a:ext uri="{FF2B5EF4-FFF2-40B4-BE49-F238E27FC236}">
                <a16:creationId xmlns:a16="http://schemas.microsoft.com/office/drawing/2014/main" id="{DD888196-15A8-4991-A584-01BD556004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F650D1-D8F9-43B6-A952-4D2ECFDEF4D4}"/>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219351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FD0D6-2A8D-4847-910D-6BE57214720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148C76-31E0-4DCA-BCF2-E76D334F945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D6D8C9-91E5-4DD9-A149-25E2D7C12736}"/>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5" name="フッター プレースホルダー 4">
            <a:extLst>
              <a:ext uri="{FF2B5EF4-FFF2-40B4-BE49-F238E27FC236}">
                <a16:creationId xmlns:a16="http://schemas.microsoft.com/office/drawing/2014/main" id="{208D3FFF-1863-41C3-9FFA-B0297EF45C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85EE3F-45AB-40BB-AC90-3D295BF3B09A}"/>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324846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B931A9A-749E-4085-A60E-7E51EA1B39C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94855-A8FC-4683-8403-8633D1C37F2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A8ED29-462F-4F3B-889A-57A8C34A288A}"/>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5" name="フッター プレースホルダー 4">
            <a:extLst>
              <a:ext uri="{FF2B5EF4-FFF2-40B4-BE49-F238E27FC236}">
                <a16:creationId xmlns:a16="http://schemas.microsoft.com/office/drawing/2014/main" id="{B7E5CF6B-3C9C-41BE-9872-E7D0CC9EA0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47B300-85F0-4AEA-8E4A-E1C041A63A19}"/>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193927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4EB5CA-A99A-4888-9C32-51E5C231C1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7ABE3C-D54F-450D-8F9E-AF0941803E2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80262E-948A-4B35-8B4C-4FF7EEEB6648}"/>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5" name="フッター プレースホルダー 4">
            <a:extLst>
              <a:ext uri="{FF2B5EF4-FFF2-40B4-BE49-F238E27FC236}">
                <a16:creationId xmlns:a16="http://schemas.microsoft.com/office/drawing/2014/main" id="{B8130836-EC38-41CC-8E1C-FED8C71EDF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F887DF-4D5F-4916-B50D-153F45280176}"/>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191747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B83BC3-1F42-49F3-BC65-CB40277E67E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815018-FAB4-4E9C-A8B3-2A31EE43A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3AAAB06-F618-4F98-8F66-363422EA5FC4}"/>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5" name="フッター プレースホルダー 4">
            <a:extLst>
              <a:ext uri="{FF2B5EF4-FFF2-40B4-BE49-F238E27FC236}">
                <a16:creationId xmlns:a16="http://schemas.microsoft.com/office/drawing/2014/main" id="{73185A39-CF62-4E6F-BC00-7DBC3B14BA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B2FB9C-95DB-48F7-886D-BB0F0E9CAB47}"/>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96410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23154D-E66F-44D4-AACB-591C74D3AF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5E489B-BC41-47B4-BB79-3D9C5608663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027B64A-A711-4276-B480-9AD3244E880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8E788A4-5EBF-4691-96C9-0C7B929D8E98}"/>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6" name="フッター プレースホルダー 5">
            <a:extLst>
              <a:ext uri="{FF2B5EF4-FFF2-40B4-BE49-F238E27FC236}">
                <a16:creationId xmlns:a16="http://schemas.microsoft.com/office/drawing/2014/main" id="{F50A307B-388D-4240-9DCF-EAEA393F59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AAEB2-D188-4D0D-973A-4F478B77F3B1}"/>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256939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BC3ED-9C3F-4735-B16B-C828B2D8270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799F4E-2809-499C-9354-E2AAD34A1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0275E83-A696-4494-9CA7-AD187363780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03BAF3D-ED5A-499D-B62C-E42AF2017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30BD4E2-5A3D-4E61-ABFC-03B203986D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221A20C-3418-4EEF-88D1-1AE048B8FACA}"/>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8" name="フッター プレースホルダー 7">
            <a:extLst>
              <a:ext uri="{FF2B5EF4-FFF2-40B4-BE49-F238E27FC236}">
                <a16:creationId xmlns:a16="http://schemas.microsoft.com/office/drawing/2014/main" id="{D7B8FFCC-7F61-4411-9574-641FAA0531A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6E74623-0DE8-453F-BD07-E14B49EF3C67}"/>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96395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B2C43-7753-4171-8B04-254476EB21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DCEBA6D-C244-41B6-8577-2507AFF28D94}"/>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4" name="フッター プレースホルダー 3">
            <a:extLst>
              <a:ext uri="{FF2B5EF4-FFF2-40B4-BE49-F238E27FC236}">
                <a16:creationId xmlns:a16="http://schemas.microsoft.com/office/drawing/2014/main" id="{D013F101-5C08-442E-8533-7095C8AD7CA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FB899D-87D2-4C64-8F21-38ECE7A870DE}"/>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33131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BEDE7C-19BE-4DDC-AC62-DAD92AAB057F}"/>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3" name="フッター プレースホルダー 2">
            <a:extLst>
              <a:ext uri="{FF2B5EF4-FFF2-40B4-BE49-F238E27FC236}">
                <a16:creationId xmlns:a16="http://schemas.microsoft.com/office/drawing/2014/main" id="{4074F44D-0297-4CA8-A39C-B687280F91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50FCD50-37C6-47BB-BF34-CBB9AEBDE5D5}"/>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245643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D577D-7E7F-40C0-839F-ECC762EA588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593B79-902C-4DC4-8B2D-D0381CE1E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5E0DEC0-92E4-48FD-A554-B15B20DD9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DB9854-0C23-4979-B8AE-5953F7036A76}"/>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6" name="フッター プレースホルダー 5">
            <a:extLst>
              <a:ext uri="{FF2B5EF4-FFF2-40B4-BE49-F238E27FC236}">
                <a16:creationId xmlns:a16="http://schemas.microsoft.com/office/drawing/2014/main" id="{B25DD20B-2BF5-4C3E-AAA9-CDC7F162F4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2C9924-589F-4DE0-A9A4-4622ECB6BBBA}"/>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259664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7E901-82C4-425E-874A-104B45AAD6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93FB16-248F-40D2-B92F-660A61482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0C60AA-FF5F-4419-8764-6B9531011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B95A82-5F18-4E28-BCC5-0A12F080D62D}"/>
              </a:ext>
            </a:extLst>
          </p:cNvPr>
          <p:cNvSpPr>
            <a:spLocks noGrp="1"/>
          </p:cNvSpPr>
          <p:nvPr>
            <p:ph type="dt" sz="half" idx="10"/>
          </p:nvPr>
        </p:nvSpPr>
        <p:spPr/>
        <p:txBody>
          <a:bodyPr/>
          <a:lstStyle/>
          <a:p>
            <a:fld id="{A8CA938A-C0E0-453F-A873-EC95426487A2}" type="datetimeFigureOut">
              <a:rPr kumimoji="1" lang="ja-JP" altLang="en-US" smtClean="0"/>
              <a:t>2021/11/22</a:t>
            </a:fld>
            <a:endParaRPr kumimoji="1" lang="ja-JP" altLang="en-US"/>
          </a:p>
        </p:txBody>
      </p:sp>
      <p:sp>
        <p:nvSpPr>
          <p:cNvPr id="6" name="フッター プレースホルダー 5">
            <a:extLst>
              <a:ext uri="{FF2B5EF4-FFF2-40B4-BE49-F238E27FC236}">
                <a16:creationId xmlns:a16="http://schemas.microsoft.com/office/drawing/2014/main" id="{FA7079F8-C4AA-4BDE-9143-12BE55FB97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4C92-507A-4D41-B63A-CD676FE8661A}"/>
              </a:ext>
            </a:extLst>
          </p:cNvPr>
          <p:cNvSpPr>
            <a:spLocks noGrp="1"/>
          </p:cNvSpPr>
          <p:nvPr>
            <p:ph type="sldNum" sz="quarter" idx="12"/>
          </p:nvPr>
        </p:nvSpPr>
        <p:spPr/>
        <p:txBody>
          <a:body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119749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B8FAC3-CF4E-491C-9EA5-A16DA7B64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6B0B49-61FD-40F1-A2C2-B33886DF6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F68B1A-AA0E-4730-8D19-60B4D9CBA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A938A-C0E0-453F-A873-EC95426487A2}" type="datetimeFigureOut">
              <a:rPr kumimoji="1" lang="ja-JP" altLang="en-US" smtClean="0"/>
              <a:t>2021/11/22</a:t>
            </a:fld>
            <a:endParaRPr kumimoji="1" lang="ja-JP" altLang="en-US"/>
          </a:p>
        </p:txBody>
      </p:sp>
      <p:sp>
        <p:nvSpPr>
          <p:cNvPr id="5" name="フッター プレースホルダー 4">
            <a:extLst>
              <a:ext uri="{FF2B5EF4-FFF2-40B4-BE49-F238E27FC236}">
                <a16:creationId xmlns:a16="http://schemas.microsoft.com/office/drawing/2014/main" id="{F0EB8A40-8D8B-4A82-8DAC-AFB50E7B1C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E5108F-F799-4C13-8A32-C7FA5CA27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59B84-E1EE-484E-9C9C-510B7CE784DA}" type="slidenum">
              <a:rPr kumimoji="1" lang="ja-JP" altLang="en-US" smtClean="0"/>
              <a:t>‹#›</a:t>
            </a:fld>
            <a:endParaRPr kumimoji="1" lang="ja-JP" altLang="en-US"/>
          </a:p>
        </p:txBody>
      </p:sp>
    </p:spTree>
    <p:extLst>
      <p:ext uri="{BB962C8B-B14F-4D97-AF65-F5344CB8AC3E}">
        <p14:creationId xmlns:p14="http://schemas.microsoft.com/office/powerpoint/2010/main" val="253914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jes.confit.atlas.jp/login"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A51B8F9-0025-41CD-B6B9-E18E141C6F5C}"/>
              </a:ext>
            </a:extLst>
          </p:cNvPr>
          <p:cNvSpPr txBox="1"/>
          <p:nvPr/>
        </p:nvSpPr>
        <p:spPr>
          <a:xfrm>
            <a:off x="3057347" y="260059"/>
            <a:ext cx="6077305" cy="461665"/>
          </a:xfrm>
          <a:prstGeom prst="rect">
            <a:avLst/>
          </a:prstGeom>
          <a:noFill/>
        </p:spPr>
        <p:txBody>
          <a:bodyPr wrap="none" rtlCol="0">
            <a:spAutoFit/>
          </a:bodyPr>
          <a:lstStyle/>
          <a:p>
            <a:r>
              <a:rPr kumimoji="1" lang="ja-JP" altLang="en-US" sz="2400" b="1" u="sng" dirty="0"/>
              <a:t>日本人間工学会第</a:t>
            </a:r>
            <a:r>
              <a:rPr kumimoji="1" lang="en-US" altLang="ja-JP" sz="2400" b="1" u="sng" dirty="0"/>
              <a:t>63</a:t>
            </a:r>
            <a:r>
              <a:rPr kumimoji="1" lang="ja-JP" altLang="en-US" sz="2400" b="1" u="sng" dirty="0"/>
              <a:t>回大会　参加登録方法</a:t>
            </a:r>
          </a:p>
        </p:txBody>
      </p:sp>
      <p:sp>
        <p:nvSpPr>
          <p:cNvPr id="5" name="テキスト ボックス 4">
            <a:extLst>
              <a:ext uri="{FF2B5EF4-FFF2-40B4-BE49-F238E27FC236}">
                <a16:creationId xmlns:a16="http://schemas.microsoft.com/office/drawing/2014/main" id="{F7B9A4F2-8263-48C9-B31B-DDDB5764EDA8}"/>
              </a:ext>
            </a:extLst>
          </p:cNvPr>
          <p:cNvSpPr txBox="1"/>
          <p:nvPr/>
        </p:nvSpPr>
        <p:spPr>
          <a:xfrm>
            <a:off x="3057347" y="2213797"/>
            <a:ext cx="6702520" cy="2677656"/>
          </a:xfrm>
          <a:prstGeom prst="rect">
            <a:avLst/>
          </a:prstGeom>
          <a:noFill/>
        </p:spPr>
        <p:txBody>
          <a:bodyPr wrap="square" rtlCol="0">
            <a:spAutoFit/>
          </a:bodyPr>
          <a:lstStyle/>
          <a:p>
            <a:r>
              <a:rPr kumimoji="1" lang="ja-JP" altLang="en-US" sz="2400" b="1" dirty="0"/>
              <a:t>＜参加登録手順＞</a:t>
            </a:r>
            <a:endParaRPr kumimoji="1" lang="en-US" altLang="ja-JP" sz="2400" b="1" dirty="0"/>
          </a:p>
          <a:p>
            <a:pPr marL="342900" indent="-342900">
              <a:buFont typeface="+mj-lt"/>
              <a:buAutoNum type="arabicPeriod"/>
            </a:pPr>
            <a:r>
              <a:rPr kumimoji="1" lang="ja-JP" altLang="en-US" sz="2400" b="1" dirty="0">
                <a:hlinkClick r:id="rId2" action="ppaction://hlinksldjump"/>
              </a:rPr>
              <a:t>アカウントの作成</a:t>
            </a:r>
            <a:r>
              <a:rPr kumimoji="1" lang="ja-JP" altLang="en-US" sz="2400" b="1" dirty="0"/>
              <a:t>（</a:t>
            </a:r>
            <a:r>
              <a:rPr kumimoji="1" lang="en-US" altLang="ja-JP" sz="2400" b="1" dirty="0"/>
              <a:t>p.2</a:t>
            </a:r>
            <a:r>
              <a:rPr kumimoji="1" lang="ja-JP" altLang="en-US" sz="2400" b="1" dirty="0"/>
              <a:t>～）</a:t>
            </a:r>
            <a:endParaRPr kumimoji="1" lang="en-US" altLang="ja-JP" sz="2400" b="1" dirty="0"/>
          </a:p>
          <a:p>
            <a:pPr marL="342900" indent="-342900">
              <a:buFont typeface="+mj-lt"/>
              <a:buAutoNum type="arabicPeriod"/>
            </a:pPr>
            <a:r>
              <a:rPr kumimoji="1" lang="ja-JP" altLang="en-US" sz="2400" b="1" dirty="0">
                <a:hlinkClick r:id="rId3" action="ppaction://hlinksldjump"/>
              </a:rPr>
              <a:t>アカウント情報の入力</a:t>
            </a:r>
            <a:r>
              <a:rPr kumimoji="1" lang="ja-JP" altLang="en-US" sz="2400" b="1" dirty="0"/>
              <a:t>（</a:t>
            </a:r>
            <a:r>
              <a:rPr kumimoji="1" lang="en-US" altLang="ja-JP" sz="2400" b="1" dirty="0"/>
              <a:t>p.7</a:t>
            </a:r>
            <a:r>
              <a:rPr kumimoji="1" lang="ja-JP" altLang="en-US" sz="2400" b="1" dirty="0"/>
              <a:t>～）</a:t>
            </a:r>
            <a:endParaRPr kumimoji="1" lang="en-US" altLang="ja-JP" sz="2400" b="1" dirty="0"/>
          </a:p>
          <a:p>
            <a:pPr marL="342900" indent="-342900">
              <a:buFont typeface="+mj-lt"/>
              <a:buAutoNum type="arabicPeriod"/>
            </a:pPr>
            <a:r>
              <a:rPr lang="ja-JP" altLang="en-US" sz="2400" b="1" dirty="0">
                <a:hlinkClick r:id="rId4" action="ppaction://hlinksldjump"/>
              </a:rPr>
              <a:t>参加登録</a:t>
            </a:r>
            <a:r>
              <a:rPr lang="ja-JP" altLang="en-US" sz="2400" b="1" dirty="0"/>
              <a:t>（</a:t>
            </a:r>
            <a:r>
              <a:rPr lang="en-US" altLang="ja-JP" sz="2400" b="1" dirty="0"/>
              <a:t>p.10</a:t>
            </a:r>
            <a:r>
              <a:rPr lang="ja-JP" altLang="en-US" sz="2400" b="1" dirty="0"/>
              <a:t>～）</a:t>
            </a:r>
            <a:endParaRPr lang="en-US" altLang="ja-JP" sz="2400" b="1" dirty="0"/>
          </a:p>
          <a:p>
            <a:pPr marL="342900" indent="-342900">
              <a:buFont typeface="+mj-lt"/>
              <a:buAutoNum type="arabicPeriod"/>
            </a:pPr>
            <a:r>
              <a:rPr kumimoji="1" lang="ja-JP" altLang="en-US" sz="2400" b="1" dirty="0"/>
              <a:t>決済</a:t>
            </a:r>
            <a:endParaRPr kumimoji="1" lang="en-US" altLang="ja-JP" sz="2400" b="1" dirty="0"/>
          </a:p>
          <a:p>
            <a:pPr marL="800100" lvl="1" indent="-342900">
              <a:buFont typeface="Arial" panose="020B0604020202020204" pitchFamily="34" charset="0"/>
              <a:buChar char="•"/>
            </a:pPr>
            <a:r>
              <a:rPr lang="ja-JP" altLang="en-US" sz="2400" b="1" dirty="0">
                <a:hlinkClick r:id="rId5" action="ppaction://hlinksldjump"/>
              </a:rPr>
              <a:t>クレジットカード支払の場合</a:t>
            </a:r>
            <a:r>
              <a:rPr lang="ja-JP" altLang="en-US" sz="2400" b="1" dirty="0"/>
              <a:t>（</a:t>
            </a:r>
            <a:r>
              <a:rPr lang="en-US" altLang="ja-JP" sz="2400" b="1" dirty="0"/>
              <a:t>p.15</a:t>
            </a:r>
            <a:r>
              <a:rPr lang="ja-JP" altLang="en-US" sz="2400" b="1" dirty="0"/>
              <a:t>～）</a:t>
            </a:r>
            <a:endParaRPr lang="en-US" altLang="ja-JP" sz="2400" b="1" dirty="0"/>
          </a:p>
          <a:p>
            <a:pPr marL="800100" lvl="1" indent="-342900">
              <a:buFont typeface="Arial" panose="020B0604020202020204" pitchFamily="34" charset="0"/>
              <a:buChar char="•"/>
            </a:pPr>
            <a:r>
              <a:rPr kumimoji="1" lang="ja-JP" altLang="en-US" sz="2400" b="1" dirty="0">
                <a:hlinkClick r:id="rId6" action="ppaction://hlinksldjump"/>
              </a:rPr>
              <a:t>銀行振り込みの場合</a:t>
            </a:r>
            <a:r>
              <a:rPr kumimoji="1" lang="ja-JP" altLang="en-US" sz="2400" b="1" dirty="0"/>
              <a:t>（</a:t>
            </a:r>
            <a:r>
              <a:rPr kumimoji="1" lang="en-US" altLang="ja-JP" sz="2400" b="1" dirty="0"/>
              <a:t>p.18</a:t>
            </a:r>
            <a:r>
              <a:rPr kumimoji="1" lang="ja-JP" altLang="en-US" sz="2400" b="1" dirty="0"/>
              <a:t>～）</a:t>
            </a:r>
          </a:p>
        </p:txBody>
      </p:sp>
      <p:sp>
        <p:nvSpPr>
          <p:cNvPr id="6" name="テキスト ボックス 5">
            <a:extLst>
              <a:ext uri="{FF2B5EF4-FFF2-40B4-BE49-F238E27FC236}">
                <a16:creationId xmlns:a16="http://schemas.microsoft.com/office/drawing/2014/main" id="{D8193D3D-DD4A-4C92-AF36-B0C9C2BB04C2}"/>
              </a:ext>
            </a:extLst>
          </p:cNvPr>
          <p:cNvSpPr txBox="1"/>
          <p:nvPr/>
        </p:nvSpPr>
        <p:spPr>
          <a:xfrm>
            <a:off x="8239671" y="5318376"/>
            <a:ext cx="3494867" cy="1200329"/>
          </a:xfrm>
          <a:prstGeom prst="rect">
            <a:avLst/>
          </a:prstGeom>
          <a:noFill/>
        </p:spPr>
        <p:txBody>
          <a:bodyPr wrap="none" rtlCol="0">
            <a:spAutoFit/>
          </a:bodyPr>
          <a:lstStyle/>
          <a:p>
            <a:r>
              <a:rPr kumimoji="1" lang="ja-JP" altLang="en-US" sz="2400" b="1" dirty="0"/>
              <a:t>（お問い合わせ先）</a:t>
            </a:r>
            <a:endParaRPr kumimoji="1" lang="en-US" altLang="ja-JP" sz="2400" b="1" dirty="0"/>
          </a:p>
          <a:p>
            <a:r>
              <a:rPr lang="ja-JP" altLang="en-US" sz="2400" b="1" dirty="0"/>
              <a:t>大会事務局</a:t>
            </a:r>
            <a:endParaRPr kumimoji="1" lang="en-US" altLang="ja-JP" sz="2400" b="1" dirty="0"/>
          </a:p>
          <a:p>
            <a:r>
              <a:rPr lang="en-US" altLang="ja-JP" sz="2400" b="1" dirty="0"/>
              <a:t>jes-63@ergonomics.jp</a:t>
            </a:r>
            <a:endParaRPr kumimoji="1" lang="ja-JP" altLang="en-US" sz="2400" b="1" dirty="0"/>
          </a:p>
        </p:txBody>
      </p:sp>
      <p:sp>
        <p:nvSpPr>
          <p:cNvPr id="7" name="テキスト ボックス 6">
            <a:extLst>
              <a:ext uri="{FF2B5EF4-FFF2-40B4-BE49-F238E27FC236}">
                <a16:creationId xmlns:a16="http://schemas.microsoft.com/office/drawing/2014/main" id="{FAADA65E-86B3-4F3E-AA63-CB26ED6C7135}"/>
              </a:ext>
            </a:extLst>
          </p:cNvPr>
          <p:cNvSpPr txBox="1"/>
          <p:nvPr/>
        </p:nvSpPr>
        <p:spPr>
          <a:xfrm>
            <a:off x="1560120" y="863545"/>
            <a:ext cx="9696974" cy="923330"/>
          </a:xfrm>
          <a:prstGeom prst="rect">
            <a:avLst/>
          </a:prstGeom>
          <a:noFill/>
        </p:spPr>
        <p:txBody>
          <a:bodyPr wrap="square">
            <a:spAutoFit/>
          </a:bodyPr>
          <a:lstStyle/>
          <a:p>
            <a:r>
              <a:rPr lang="ja-JP" altLang="en-US" dirty="0"/>
              <a:t>以下の１～４の手順で，参加登録をいただけます．</a:t>
            </a:r>
            <a:endParaRPr lang="en-US" altLang="ja-JP" dirty="0"/>
          </a:p>
          <a:p>
            <a:r>
              <a:rPr lang="ja-JP" altLang="en-US" dirty="0"/>
              <a:t>次ページから</a:t>
            </a:r>
            <a:r>
              <a:rPr lang="en-US" altLang="ja-JP" dirty="0"/>
              <a:t>1</a:t>
            </a:r>
            <a:r>
              <a:rPr lang="ja-JP" altLang="en-US" dirty="0"/>
              <a:t>頁ずつ順に手順を説明しておりますのでご参照ください．</a:t>
            </a:r>
            <a:endParaRPr lang="en-US" altLang="ja-JP" dirty="0"/>
          </a:p>
          <a:p>
            <a:r>
              <a:rPr lang="ja-JP" altLang="en-US" dirty="0"/>
              <a:t>期日までに決済まで完了いただけないと参加登録は完了いたしませんので，ご注意ください．</a:t>
            </a:r>
          </a:p>
        </p:txBody>
      </p:sp>
    </p:spTree>
    <p:extLst>
      <p:ext uri="{BB962C8B-B14F-4D97-AF65-F5344CB8AC3E}">
        <p14:creationId xmlns:p14="http://schemas.microsoft.com/office/powerpoint/2010/main" val="304478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B015C42-3E54-4AF6-B40C-47588A273432}"/>
              </a:ext>
            </a:extLst>
          </p:cNvPr>
          <p:cNvPicPr>
            <a:picLocks noChangeAspect="1"/>
          </p:cNvPicPr>
          <p:nvPr/>
        </p:nvPicPr>
        <p:blipFill rotWithShape="1">
          <a:blip r:embed="rId2"/>
          <a:srcRect t="2447" b="3608"/>
          <a:stretch/>
        </p:blipFill>
        <p:spPr>
          <a:xfrm>
            <a:off x="4140077" y="207627"/>
            <a:ext cx="7569445" cy="6442745"/>
          </a:xfrm>
          <a:prstGeom prst="rect">
            <a:avLst/>
          </a:prstGeom>
        </p:spPr>
      </p:pic>
      <p:sp>
        <p:nvSpPr>
          <p:cNvPr id="4" name="テキスト ボックス 3">
            <a:extLst>
              <a:ext uri="{FF2B5EF4-FFF2-40B4-BE49-F238E27FC236}">
                <a16:creationId xmlns:a16="http://schemas.microsoft.com/office/drawing/2014/main" id="{91EA77E2-509E-41A2-AE28-0F0B0FA3A4FC}"/>
              </a:ext>
            </a:extLst>
          </p:cNvPr>
          <p:cNvSpPr txBox="1"/>
          <p:nvPr/>
        </p:nvSpPr>
        <p:spPr>
          <a:xfrm>
            <a:off x="92279" y="109057"/>
            <a:ext cx="1592103" cy="369332"/>
          </a:xfrm>
          <a:prstGeom prst="rect">
            <a:avLst/>
          </a:prstGeom>
          <a:noFill/>
        </p:spPr>
        <p:txBody>
          <a:bodyPr wrap="none" rtlCol="0">
            <a:spAutoFit/>
          </a:bodyPr>
          <a:lstStyle/>
          <a:p>
            <a:r>
              <a:rPr kumimoji="1" lang="en-US" altLang="ja-JP" dirty="0"/>
              <a:t>3. </a:t>
            </a:r>
            <a:r>
              <a:rPr kumimoji="1" lang="ja-JP" altLang="en-US" dirty="0"/>
              <a:t>参加登録①</a:t>
            </a:r>
          </a:p>
        </p:txBody>
      </p:sp>
      <p:sp>
        <p:nvSpPr>
          <p:cNvPr id="5" name="四角形: 角を丸くする 4">
            <a:extLst>
              <a:ext uri="{FF2B5EF4-FFF2-40B4-BE49-F238E27FC236}">
                <a16:creationId xmlns:a16="http://schemas.microsoft.com/office/drawing/2014/main" id="{8983B718-18A3-47B2-A9DB-C1CE0B3796ED}"/>
              </a:ext>
            </a:extLst>
          </p:cNvPr>
          <p:cNvSpPr/>
          <p:nvPr/>
        </p:nvSpPr>
        <p:spPr>
          <a:xfrm>
            <a:off x="8925887" y="5761108"/>
            <a:ext cx="2499919" cy="8074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7363B06-8DD5-48D3-9445-B208C1D0BE4F}"/>
              </a:ext>
            </a:extLst>
          </p:cNvPr>
          <p:cNvSpPr txBox="1"/>
          <p:nvPr/>
        </p:nvSpPr>
        <p:spPr>
          <a:xfrm>
            <a:off x="92279" y="626729"/>
            <a:ext cx="3758268" cy="1200329"/>
          </a:xfrm>
          <a:prstGeom prst="rect">
            <a:avLst/>
          </a:prstGeom>
          <a:noFill/>
        </p:spPr>
        <p:txBody>
          <a:bodyPr wrap="square">
            <a:spAutoFit/>
          </a:bodyPr>
          <a:lstStyle/>
          <a:p>
            <a:r>
              <a:rPr lang="ja-JP" altLang="en-US" dirty="0"/>
              <a:t>参加登録部分に記載されている各項目に同意いただければ，「同意する」にチェックを入れ，「参加登録」ボタンを押してください．</a:t>
            </a:r>
          </a:p>
        </p:txBody>
      </p:sp>
    </p:spTree>
    <p:extLst>
      <p:ext uri="{BB962C8B-B14F-4D97-AF65-F5344CB8AC3E}">
        <p14:creationId xmlns:p14="http://schemas.microsoft.com/office/powerpoint/2010/main" val="145466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46D5E1-A792-4E51-B44A-D79F51E8B9DE}"/>
              </a:ext>
            </a:extLst>
          </p:cNvPr>
          <p:cNvPicPr>
            <a:picLocks noChangeAspect="1"/>
          </p:cNvPicPr>
          <p:nvPr/>
        </p:nvPicPr>
        <p:blipFill rotWithShape="1">
          <a:blip r:embed="rId2"/>
          <a:srcRect t="18715"/>
          <a:stretch/>
        </p:blipFill>
        <p:spPr>
          <a:xfrm>
            <a:off x="2311277" y="1124125"/>
            <a:ext cx="7569445" cy="5574484"/>
          </a:xfrm>
          <a:prstGeom prst="rect">
            <a:avLst/>
          </a:prstGeom>
        </p:spPr>
      </p:pic>
      <p:sp>
        <p:nvSpPr>
          <p:cNvPr id="8" name="テキスト ボックス 7">
            <a:extLst>
              <a:ext uri="{FF2B5EF4-FFF2-40B4-BE49-F238E27FC236}">
                <a16:creationId xmlns:a16="http://schemas.microsoft.com/office/drawing/2014/main" id="{42B7A6B2-83DB-411A-8DEE-66FA7394AF0A}"/>
              </a:ext>
            </a:extLst>
          </p:cNvPr>
          <p:cNvSpPr txBox="1"/>
          <p:nvPr/>
        </p:nvSpPr>
        <p:spPr>
          <a:xfrm>
            <a:off x="92279" y="109057"/>
            <a:ext cx="1592103" cy="369332"/>
          </a:xfrm>
          <a:prstGeom prst="rect">
            <a:avLst/>
          </a:prstGeom>
          <a:noFill/>
        </p:spPr>
        <p:txBody>
          <a:bodyPr wrap="none" rtlCol="0">
            <a:spAutoFit/>
          </a:bodyPr>
          <a:lstStyle/>
          <a:p>
            <a:r>
              <a:rPr kumimoji="1" lang="en-US" altLang="ja-JP" dirty="0"/>
              <a:t>3. </a:t>
            </a:r>
            <a:r>
              <a:rPr kumimoji="1" lang="ja-JP" altLang="en-US" dirty="0"/>
              <a:t>参加登録②</a:t>
            </a:r>
          </a:p>
        </p:txBody>
      </p:sp>
      <p:sp>
        <p:nvSpPr>
          <p:cNvPr id="10" name="テキスト ボックス 9">
            <a:extLst>
              <a:ext uri="{FF2B5EF4-FFF2-40B4-BE49-F238E27FC236}">
                <a16:creationId xmlns:a16="http://schemas.microsoft.com/office/drawing/2014/main" id="{5F94FD25-C304-4BF2-B838-017674C1804F}"/>
              </a:ext>
            </a:extLst>
          </p:cNvPr>
          <p:cNvSpPr txBox="1"/>
          <p:nvPr/>
        </p:nvSpPr>
        <p:spPr>
          <a:xfrm>
            <a:off x="374142" y="609951"/>
            <a:ext cx="10597392" cy="369332"/>
          </a:xfrm>
          <a:prstGeom prst="rect">
            <a:avLst/>
          </a:prstGeom>
          <a:noFill/>
        </p:spPr>
        <p:txBody>
          <a:bodyPr wrap="square">
            <a:spAutoFit/>
          </a:bodyPr>
          <a:lstStyle/>
          <a:p>
            <a:r>
              <a:rPr lang="ja-JP" altLang="en-US" dirty="0"/>
              <a:t>「必須」と書かれている項目を全て選択・入力してください．</a:t>
            </a:r>
          </a:p>
        </p:txBody>
      </p:sp>
    </p:spTree>
    <p:extLst>
      <p:ext uri="{BB962C8B-B14F-4D97-AF65-F5344CB8AC3E}">
        <p14:creationId xmlns:p14="http://schemas.microsoft.com/office/powerpoint/2010/main" val="388647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2A1D99E-713E-4658-8C2C-14BA7C60284F}"/>
              </a:ext>
            </a:extLst>
          </p:cNvPr>
          <p:cNvPicPr>
            <a:picLocks noChangeAspect="1"/>
          </p:cNvPicPr>
          <p:nvPr/>
        </p:nvPicPr>
        <p:blipFill>
          <a:blip r:embed="rId2"/>
          <a:stretch>
            <a:fillRect/>
          </a:stretch>
        </p:blipFill>
        <p:spPr>
          <a:xfrm>
            <a:off x="1999748" y="1353305"/>
            <a:ext cx="8192504" cy="5437583"/>
          </a:xfrm>
          <a:prstGeom prst="rect">
            <a:avLst/>
          </a:prstGeom>
        </p:spPr>
      </p:pic>
      <p:sp>
        <p:nvSpPr>
          <p:cNvPr id="8" name="テキスト ボックス 7">
            <a:extLst>
              <a:ext uri="{FF2B5EF4-FFF2-40B4-BE49-F238E27FC236}">
                <a16:creationId xmlns:a16="http://schemas.microsoft.com/office/drawing/2014/main" id="{42B7A6B2-83DB-411A-8DEE-66FA7394AF0A}"/>
              </a:ext>
            </a:extLst>
          </p:cNvPr>
          <p:cNvSpPr txBox="1"/>
          <p:nvPr/>
        </p:nvSpPr>
        <p:spPr>
          <a:xfrm>
            <a:off x="92279" y="109057"/>
            <a:ext cx="1592103" cy="369332"/>
          </a:xfrm>
          <a:prstGeom prst="rect">
            <a:avLst/>
          </a:prstGeom>
          <a:noFill/>
        </p:spPr>
        <p:txBody>
          <a:bodyPr wrap="none" rtlCol="0">
            <a:spAutoFit/>
          </a:bodyPr>
          <a:lstStyle/>
          <a:p>
            <a:r>
              <a:rPr kumimoji="1" lang="en-US" altLang="ja-JP" dirty="0"/>
              <a:t>3. </a:t>
            </a:r>
            <a:r>
              <a:rPr kumimoji="1" lang="ja-JP" altLang="en-US" dirty="0"/>
              <a:t>参加登録③</a:t>
            </a:r>
          </a:p>
        </p:txBody>
      </p:sp>
      <p:sp>
        <p:nvSpPr>
          <p:cNvPr id="6" name="テキスト ボックス 5">
            <a:extLst>
              <a:ext uri="{FF2B5EF4-FFF2-40B4-BE49-F238E27FC236}">
                <a16:creationId xmlns:a16="http://schemas.microsoft.com/office/drawing/2014/main" id="{B17A8455-6EF5-4132-BB5D-83099A6D85FD}"/>
              </a:ext>
            </a:extLst>
          </p:cNvPr>
          <p:cNvSpPr txBox="1"/>
          <p:nvPr/>
        </p:nvSpPr>
        <p:spPr>
          <a:xfrm>
            <a:off x="374142" y="609951"/>
            <a:ext cx="10597392" cy="369332"/>
          </a:xfrm>
          <a:prstGeom prst="rect">
            <a:avLst/>
          </a:prstGeom>
          <a:noFill/>
        </p:spPr>
        <p:txBody>
          <a:bodyPr wrap="square">
            <a:spAutoFit/>
          </a:bodyPr>
          <a:lstStyle/>
          <a:p>
            <a:r>
              <a:rPr lang="ja-JP" altLang="en-US" dirty="0"/>
              <a:t>「必須」と書かれている項目を全て選択・入力し，「この内容で登録」ボタンを押してください．</a:t>
            </a:r>
          </a:p>
        </p:txBody>
      </p:sp>
    </p:spTree>
    <p:extLst>
      <p:ext uri="{BB962C8B-B14F-4D97-AF65-F5344CB8AC3E}">
        <p14:creationId xmlns:p14="http://schemas.microsoft.com/office/powerpoint/2010/main" val="2653314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CC84E83-3AE5-4198-8102-4C5A07A262D0}"/>
              </a:ext>
            </a:extLst>
          </p:cNvPr>
          <p:cNvPicPr>
            <a:picLocks noChangeAspect="1"/>
          </p:cNvPicPr>
          <p:nvPr/>
        </p:nvPicPr>
        <p:blipFill>
          <a:blip r:embed="rId2"/>
          <a:stretch>
            <a:fillRect/>
          </a:stretch>
        </p:blipFill>
        <p:spPr>
          <a:xfrm>
            <a:off x="379398" y="2147582"/>
            <a:ext cx="6246200" cy="4375716"/>
          </a:xfrm>
          <a:prstGeom prst="rect">
            <a:avLst/>
          </a:prstGeom>
        </p:spPr>
      </p:pic>
      <p:pic>
        <p:nvPicPr>
          <p:cNvPr id="5" name="図 4">
            <a:extLst>
              <a:ext uri="{FF2B5EF4-FFF2-40B4-BE49-F238E27FC236}">
                <a16:creationId xmlns:a16="http://schemas.microsoft.com/office/drawing/2014/main" id="{89B3ED02-C7FC-46E1-B5CE-4A64E1ED3EFE}"/>
              </a:ext>
            </a:extLst>
          </p:cNvPr>
          <p:cNvPicPr>
            <a:picLocks noChangeAspect="1"/>
          </p:cNvPicPr>
          <p:nvPr/>
        </p:nvPicPr>
        <p:blipFill>
          <a:blip r:embed="rId3"/>
          <a:stretch>
            <a:fillRect/>
          </a:stretch>
        </p:blipFill>
        <p:spPr>
          <a:xfrm>
            <a:off x="6947080" y="2147582"/>
            <a:ext cx="4666080" cy="4510769"/>
          </a:xfrm>
          <a:prstGeom prst="rect">
            <a:avLst/>
          </a:prstGeom>
        </p:spPr>
      </p:pic>
      <p:sp>
        <p:nvSpPr>
          <p:cNvPr id="6" name="テキスト ボックス 5">
            <a:extLst>
              <a:ext uri="{FF2B5EF4-FFF2-40B4-BE49-F238E27FC236}">
                <a16:creationId xmlns:a16="http://schemas.microsoft.com/office/drawing/2014/main" id="{3341C631-62F0-40B8-9C03-74436636594E}"/>
              </a:ext>
            </a:extLst>
          </p:cNvPr>
          <p:cNvSpPr txBox="1"/>
          <p:nvPr/>
        </p:nvSpPr>
        <p:spPr>
          <a:xfrm>
            <a:off x="92279" y="109057"/>
            <a:ext cx="1592103" cy="369332"/>
          </a:xfrm>
          <a:prstGeom prst="rect">
            <a:avLst/>
          </a:prstGeom>
          <a:noFill/>
        </p:spPr>
        <p:txBody>
          <a:bodyPr wrap="none" rtlCol="0">
            <a:spAutoFit/>
          </a:bodyPr>
          <a:lstStyle/>
          <a:p>
            <a:r>
              <a:rPr kumimoji="1" lang="en-US" altLang="ja-JP" dirty="0"/>
              <a:t>3. </a:t>
            </a:r>
            <a:r>
              <a:rPr kumimoji="1" lang="ja-JP" altLang="en-US" dirty="0"/>
              <a:t>参加登録④</a:t>
            </a:r>
          </a:p>
        </p:txBody>
      </p:sp>
      <p:sp>
        <p:nvSpPr>
          <p:cNvPr id="7" name="テキスト ボックス 6">
            <a:extLst>
              <a:ext uri="{FF2B5EF4-FFF2-40B4-BE49-F238E27FC236}">
                <a16:creationId xmlns:a16="http://schemas.microsoft.com/office/drawing/2014/main" id="{06495074-4F25-42BC-9835-7D3E8BBEB7D8}"/>
              </a:ext>
            </a:extLst>
          </p:cNvPr>
          <p:cNvSpPr txBox="1"/>
          <p:nvPr/>
        </p:nvSpPr>
        <p:spPr>
          <a:xfrm>
            <a:off x="374142" y="609951"/>
            <a:ext cx="10597392" cy="1200329"/>
          </a:xfrm>
          <a:prstGeom prst="rect">
            <a:avLst/>
          </a:prstGeom>
          <a:noFill/>
        </p:spPr>
        <p:txBody>
          <a:bodyPr wrap="square">
            <a:spAutoFit/>
          </a:bodyPr>
          <a:lstStyle/>
          <a:p>
            <a:r>
              <a:rPr lang="ja-JP" altLang="en-US" dirty="0"/>
              <a:t>参加登録を完了させるには，期日までに参加費のお支払いを頂く必要があります．</a:t>
            </a:r>
            <a:endParaRPr lang="en-US" altLang="ja-JP" dirty="0"/>
          </a:p>
          <a:p>
            <a:r>
              <a:rPr lang="ja-JP" altLang="en-US" dirty="0"/>
              <a:t>このままお支払い手続きに進む場合は，「この内容でお支払いに進む」ボタンを押してください．</a:t>
            </a:r>
            <a:endParaRPr lang="en-US" altLang="ja-JP" dirty="0"/>
          </a:p>
          <a:p>
            <a:endParaRPr lang="en-US" altLang="ja-JP" dirty="0"/>
          </a:p>
          <a:p>
            <a:r>
              <a:rPr lang="ja-JP" altLang="en-US" u="sng" dirty="0">
                <a:solidFill>
                  <a:srgbClr val="FF0000"/>
                </a:solidFill>
              </a:rPr>
              <a:t>銀行振込の場合，振込先は再表示されませんので，必ずメモするようにしてください．</a:t>
            </a:r>
          </a:p>
        </p:txBody>
      </p:sp>
    </p:spTree>
    <p:extLst>
      <p:ext uri="{BB962C8B-B14F-4D97-AF65-F5344CB8AC3E}">
        <p14:creationId xmlns:p14="http://schemas.microsoft.com/office/powerpoint/2010/main" val="247750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9847744-A3B3-47B0-ABB5-93D8CE94DC11}"/>
              </a:ext>
            </a:extLst>
          </p:cNvPr>
          <p:cNvSpPr txBox="1"/>
          <p:nvPr/>
        </p:nvSpPr>
        <p:spPr>
          <a:xfrm>
            <a:off x="92279" y="109057"/>
            <a:ext cx="1592103" cy="369332"/>
          </a:xfrm>
          <a:prstGeom prst="rect">
            <a:avLst/>
          </a:prstGeom>
          <a:noFill/>
        </p:spPr>
        <p:txBody>
          <a:bodyPr wrap="none" rtlCol="0">
            <a:spAutoFit/>
          </a:bodyPr>
          <a:lstStyle/>
          <a:p>
            <a:r>
              <a:rPr kumimoji="1" lang="en-US" altLang="ja-JP" dirty="0"/>
              <a:t>3. </a:t>
            </a:r>
            <a:r>
              <a:rPr kumimoji="1" lang="ja-JP" altLang="en-US" dirty="0"/>
              <a:t>参加登録⑤</a:t>
            </a:r>
          </a:p>
        </p:txBody>
      </p:sp>
      <p:pic>
        <p:nvPicPr>
          <p:cNvPr id="4" name="図 3">
            <a:extLst>
              <a:ext uri="{FF2B5EF4-FFF2-40B4-BE49-F238E27FC236}">
                <a16:creationId xmlns:a16="http://schemas.microsoft.com/office/drawing/2014/main" id="{228632B5-6ECF-4E87-ACFE-954DA3934B48}"/>
              </a:ext>
            </a:extLst>
          </p:cNvPr>
          <p:cNvPicPr>
            <a:picLocks noChangeAspect="1"/>
          </p:cNvPicPr>
          <p:nvPr/>
        </p:nvPicPr>
        <p:blipFill rotWithShape="1">
          <a:blip r:embed="rId2"/>
          <a:srcRect t="14801"/>
          <a:stretch/>
        </p:blipFill>
        <p:spPr>
          <a:xfrm>
            <a:off x="2340528" y="1185456"/>
            <a:ext cx="7259536" cy="5303427"/>
          </a:xfrm>
          <a:prstGeom prst="rect">
            <a:avLst/>
          </a:prstGeom>
        </p:spPr>
      </p:pic>
      <p:sp>
        <p:nvSpPr>
          <p:cNvPr id="5" name="テキスト ボックス 4">
            <a:extLst>
              <a:ext uri="{FF2B5EF4-FFF2-40B4-BE49-F238E27FC236}">
                <a16:creationId xmlns:a16="http://schemas.microsoft.com/office/drawing/2014/main" id="{3225DFE0-3AAF-4836-B377-172653B62135}"/>
              </a:ext>
            </a:extLst>
          </p:cNvPr>
          <p:cNvSpPr txBox="1"/>
          <p:nvPr/>
        </p:nvSpPr>
        <p:spPr>
          <a:xfrm>
            <a:off x="374142" y="609951"/>
            <a:ext cx="10597392" cy="369332"/>
          </a:xfrm>
          <a:prstGeom prst="rect">
            <a:avLst/>
          </a:prstGeom>
          <a:noFill/>
        </p:spPr>
        <p:txBody>
          <a:bodyPr wrap="square">
            <a:spAutoFit/>
          </a:bodyPr>
          <a:lstStyle/>
          <a:p>
            <a:r>
              <a:rPr lang="ja-JP" altLang="en-US" dirty="0"/>
              <a:t>後日，お支払い手続きを行う場合は，トップページから「オンライン決済」ボタンを押してください．</a:t>
            </a:r>
          </a:p>
        </p:txBody>
      </p:sp>
      <p:sp>
        <p:nvSpPr>
          <p:cNvPr id="6" name="四角形: 角を丸くする 5">
            <a:extLst>
              <a:ext uri="{FF2B5EF4-FFF2-40B4-BE49-F238E27FC236}">
                <a16:creationId xmlns:a16="http://schemas.microsoft.com/office/drawing/2014/main" id="{B6BEF3FF-CD5B-490E-85F9-370A563C063C}"/>
              </a:ext>
            </a:extLst>
          </p:cNvPr>
          <p:cNvSpPr/>
          <p:nvPr/>
        </p:nvSpPr>
        <p:spPr>
          <a:xfrm>
            <a:off x="6937695" y="4796373"/>
            <a:ext cx="2499919" cy="329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298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000000-0008-0000-0500-000006000000}"/>
              </a:ext>
            </a:extLst>
          </p:cNvPr>
          <p:cNvPicPr>
            <a:picLocks noChangeAspect="1"/>
          </p:cNvPicPr>
          <p:nvPr/>
        </p:nvPicPr>
        <p:blipFill>
          <a:blip r:embed="rId2"/>
          <a:stretch>
            <a:fillRect/>
          </a:stretch>
        </p:blipFill>
        <p:spPr>
          <a:xfrm>
            <a:off x="2781759" y="1643306"/>
            <a:ext cx="6628482" cy="3571388"/>
          </a:xfrm>
          <a:prstGeom prst="rect">
            <a:avLst/>
          </a:prstGeom>
          <a:ln>
            <a:solidFill>
              <a:schemeClr val="tx1"/>
            </a:solidFill>
          </a:ln>
        </p:spPr>
      </p:pic>
      <p:sp>
        <p:nvSpPr>
          <p:cNvPr id="3" name="テキスト ボックス 2">
            <a:extLst>
              <a:ext uri="{FF2B5EF4-FFF2-40B4-BE49-F238E27FC236}">
                <a16:creationId xmlns:a16="http://schemas.microsoft.com/office/drawing/2014/main" id="{5E2D10AC-C88B-4B79-9E4D-402EDDCE266D}"/>
              </a:ext>
            </a:extLst>
          </p:cNvPr>
          <p:cNvSpPr txBox="1"/>
          <p:nvPr/>
        </p:nvSpPr>
        <p:spPr>
          <a:xfrm>
            <a:off x="92279" y="109057"/>
            <a:ext cx="4592924" cy="369332"/>
          </a:xfrm>
          <a:prstGeom prst="rect">
            <a:avLst/>
          </a:prstGeom>
          <a:noFill/>
        </p:spPr>
        <p:txBody>
          <a:bodyPr wrap="none" rtlCol="0">
            <a:spAutoFit/>
          </a:bodyPr>
          <a:lstStyle/>
          <a:p>
            <a:r>
              <a:rPr lang="en-US" altLang="ja-JP" dirty="0"/>
              <a:t>4</a:t>
            </a:r>
            <a:r>
              <a:rPr kumimoji="1" lang="en-US" altLang="ja-JP" dirty="0"/>
              <a:t>. </a:t>
            </a:r>
            <a:r>
              <a:rPr kumimoji="1" lang="ja-JP" altLang="en-US" dirty="0"/>
              <a:t>オンライン決済（クレジットカード）①</a:t>
            </a:r>
          </a:p>
        </p:txBody>
      </p:sp>
      <p:sp>
        <p:nvSpPr>
          <p:cNvPr id="4" name="テキスト ボックス 3">
            <a:extLst>
              <a:ext uri="{FF2B5EF4-FFF2-40B4-BE49-F238E27FC236}">
                <a16:creationId xmlns:a16="http://schemas.microsoft.com/office/drawing/2014/main" id="{5BEEF784-505B-4F6E-B8D8-01CC9BA93226}"/>
              </a:ext>
            </a:extLst>
          </p:cNvPr>
          <p:cNvSpPr txBox="1"/>
          <p:nvPr/>
        </p:nvSpPr>
        <p:spPr>
          <a:xfrm>
            <a:off x="374142" y="609951"/>
            <a:ext cx="10597392" cy="369332"/>
          </a:xfrm>
          <a:prstGeom prst="rect">
            <a:avLst/>
          </a:prstGeom>
          <a:noFill/>
        </p:spPr>
        <p:txBody>
          <a:bodyPr wrap="square">
            <a:spAutoFit/>
          </a:bodyPr>
          <a:lstStyle/>
          <a:p>
            <a:r>
              <a:rPr lang="ja-JP" altLang="en-US" dirty="0"/>
              <a:t>金額を確認し，「進む」ボタンを押してください．</a:t>
            </a:r>
          </a:p>
        </p:txBody>
      </p:sp>
    </p:spTree>
    <p:extLst>
      <p:ext uri="{BB962C8B-B14F-4D97-AF65-F5344CB8AC3E}">
        <p14:creationId xmlns:p14="http://schemas.microsoft.com/office/powerpoint/2010/main" val="182598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000000-0008-0000-0500-000007000000}"/>
              </a:ext>
            </a:extLst>
          </p:cNvPr>
          <p:cNvPicPr>
            <a:picLocks noChangeAspect="1"/>
          </p:cNvPicPr>
          <p:nvPr/>
        </p:nvPicPr>
        <p:blipFill>
          <a:blip r:embed="rId2"/>
          <a:stretch>
            <a:fillRect/>
          </a:stretch>
        </p:blipFill>
        <p:spPr>
          <a:xfrm>
            <a:off x="2718901" y="1366631"/>
            <a:ext cx="6754197" cy="5491369"/>
          </a:xfrm>
          <a:prstGeom prst="rect">
            <a:avLst/>
          </a:prstGeom>
          <a:ln>
            <a:solidFill>
              <a:schemeClr val="tx1"/>
            </a:solidFill>
          </a:ln>
        </p:spPr>
      </p:pic>
      <p:sp>
        <p:nvSpPr>
          <p:cNvPr id="3" name="テキスト ボックス 2">
            <a:extLst>
              <a:ext uri="{FF2B5EF4-FFF2-40B4-BE49-F238E27FC236}">
                <a16:creationId xmlns:a16="http://schemas.microsoft.com/office/drawing/2014/main" id="{271E73A5-D546-4693-9C61-4195A3B6D790}"/>
              </a:ext>
            </a:extLst>
          </p:cNvPr>
          <p:cNvSpPr txBox="1"/>
          <p:nvPr/>
        </p:nvSpPr>
        <p:spPr>
          <a:xfrm>
            <a:off x="92279" y="109057"/>
            <a:ext cx="4592924" cy="369332"/>
          </a:xfrm>
          <a:prstGeom prst="rect">
            <a:avLst/>
          </a:prstGeom>
          <a:noFill/>
        </p:spPr>
        <p:txBody>
          <a:bodyPr wrap="none" rtlCol="0">
            <a:spAutoFit/>
          </a:bodyPr>
          <a:lstStyle/>
          <a:p>
            <a:r>
              <a:rPr lang="en-US" altLang="ja-JP" dirty="0"/>
              <a:t>4</a:t>
            </a:r>
            <a:r>
              <a:rPr kumimoji="1" lang="en-US" altLang="ja-JP" dirty="0"/>
              <a:t>. </a:t>
            </a:r>
            <a:r>
              <a:rPr kumimoji="1" lang="ja-JP" altLang="en-US" dirty="0"/>
              <a:t>オンライン決済（クレジットカード）</a:t>
            </a:r>
            <a:r>
              <a:rPr lang="ja-JP" altLang="en-US" dirty="0"/>
              <a:t>②</a:t>
            </a:r>
            <a:endParaRPr kumimoji="1" lang="ja-JP" altLang="en-US" dirty="0"/>
          </a:p>
        </p:txBody>
      </p:sp>
      <p:sp>
        <p:nvSpPr>
          <p:cNvPr id="4" name="テキスト ボックス 3">
            <a:extLst>
              <a:ext uri="{FF2B5EF4-FFF2-40B4-BE49-F238E27FC236}">
                <a16:creationId xmlns:a16="http://schemas.microsoft.com/office/drawing/2014/main" id="{834AEADB-56B2-4E6B-81CC-184B63D2FBA5}"/>
              </a:ext>
            </a:extLst>
          </p:cNvPr>
          <p:cNvSpPr txBox="1"/>
          <p:nvPr/>
        </p:nvSpPr>
        <p:spPr>
          <a:xfrm>
            <a:off x="374142" y="609951"/>
            <a:ext cx="10597392" cy="369332"/>
          </a:xfrm>
          <a:prstGeom prst="rect">
            <a:avLst/>
          </a:prstGeom>
          <a:noFill/>
        </p:spPr>
        <p:txBody>
          <a:bodyPr wrap="square">
            <a:spAutoFit/>
          </a:bodyPr>
          <a:lstStyle/>
          <a:p>
            <a:r>
              <a:rPr lang="ja-JP" altLang="en-US" dirty="0"/>
              <a:t>必要事項を入力し，「決済する」ボタンを押してください．</a:t>
            </a:r>
          </a:p>
        </p:txBody>
      </p:sp>
    </p:spTree>
    <p:extLst>
      <p:ext uri="{BB962C8B-B14F-4D97-AF65-F5344CB8AC3E}">
        <p14:creationId xmlns:p14="http://schemas.microsoft.com/office/powerpoint/2010/main" val="353877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000000-0008-0000-0500-000008000000}"/>
              </a:ext>
            </a:extLst>
          </p:cNvPr>
          <p:cNvPicPr>
            <a:picLocks noChangeAspect="1"/>
          </p:cNvPicPr>
          <p:nvPr/>
        </p:nvPicPr>
        <p:blipFill>
          <a:blip r:embed="rId2"/>
          <a:stretch>
            <a:fillRect/>
          </a:stretch>
        </p:blipFill>
        <p:spPr>
          <a:xfrm>
            <a:off x="2737949" y="1503307"/>
            <a:ext cx="6716101" cy="3851386"/>
          </a:xfrm>
          <a:prstGeom prst="rect">
            <a:avLst/>
          </a:prstGeom>
          <a:ln>
            <a:solidFill>
              <a:schemeClr val="tx1"/>
            </a:solidFill>
          </a:ln>
        </p:spPr>
      </p:pic>
      <p:sp>
        <p:nvSpPr>
          <p:cNvPr id="3" name="テキスト ボックス 2">
            <a:extLst>
              <a:ext uri="{FF2B5EF4-FFF2-40B4-BE49-F238E27FC236}">
                <a16:creationId xmlns:a16="http://schemas.microsoft.com/office/drawing/2014/main" id="{99E1827C-E22A-48DD-AC81-E26F7E737762}"/>
              </a:ext>
            </a:extLst>
          </p:cNvPr>
          <p:cNvSpPr txBox="1"/>
          <p:nvPr/>
        </p:nvSpPr>
        <p:spPr>
          <a:xfrm>
            <a:off x="92279" y="109057"/>
            <a:ext cx="4592924" cy="369332"/>
          </a:xfrm>
          <a:prstGeom prst="rect">
            <a:avLst/>
          </a:prstGeom>
          <a:noFill/>
        </p:spPr>
        <p:txBody>
          <a:bodyPr wrap="none" rtlCol="0">
            <a:spAutoFit/>
          </a:bodyPr>
          <a:lstStyle/>
          <a:p>
            <a:r>
              <a:rPr lang="en-US" altLang="ja-JP" dirty="0"/>
              <a:t>4</a:t>
            </a:r>
            <a:r>
              <a:rPr kumimoji="1" lang="en-US" altLang="ja-JP" dirty="0"/>
              <a:t>. </a:t>
            </a:r>
            <a:r>
              <a:rPr kumimoji="1" lang="ja-JP" altLang="en-US" dirty="0"/>
              <a:t>オンライン決済（クレジットカード）③</a:t>
            </a:r>
          </a:p>
        </p:txBody>
      </p:sp>
      <p:sp>
        <p:nvSpPr>
          <p:cNvPr id="4" name="テキスト ボックス 3">
            <a:extLst>
              <a:ext uri="{FF2B5EF4-FFF2-40B4-BE49-F238E27FC236}">
                <a16:creationId xmlns:a16="http://schemas.microsoft.com/office/drawing/2014/main" id="{9529CC86-089D-4204-B22F-A0451D77399A}"/>
              </a:ext>
            </a:extLst>
          </p:cNvPr>
          <p:cNvSpPr txBox="1"/>
          <p:nvPr/>
        </p:nvSpPr>
        <p:spPr>
          <a:xfrm>
            <a:off x="374142" y="609951"/>
            <a:ext cx="10597392" cy="369332"/>
          </a:xfrm>
          <a:prstGeom prst="rect">
            <a:avLst/>
          </a:prstGeom>
          <a:noFill/>
        </p:spPr>
        <p:txBody>
          <a:bodyPr wrap="square">
            <a:spAutoFit/>
          </a:bodyPr>
          <a:lstStyle/>
          <a:p>
            <a:r>
              <a:rPr lang="ja-JP" altLang="en-US" dirty="0"/>
              <a:t>これで参加登録・お支払いは完了です．自動でメールが送付されますのでご確認ください．</a:t>
            </a:r>
          </a:p>
        </p:txBody>
      </p:sp>
    </p:spTree>
    <p:extLst>
      <p:ext uri="{BB962C8B-B14F-4D97-AF65-F5344CB8AC3E}">
        <p14:creationId xmlns:p14="http://schemas.microsoft.com/office/powerpoint/2010/main" val="391023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365AE9-911D-4983-B617-D33248ACDE31}"/>
              </a:ext>
            </a:extLst>
          </p:cNvPr>
          <p:cNvPicPr>
            <a:picLocks noChangeAspect="1"/>
          </p:cNvPicPr>
          <p:nvPr/>
        </p:nvPicPr>
        <p:blipFill>
          <a:blip r:embed="rId2"/>
          <a:stretch>
            <a:fillRect/>
          </a:stretch>
        </p:blipFill>
        <p:spPr>
          <a:xfrm>
            <a:off x="2262187" y="1404937"/>
            <a:ext cx="7667625" cy="4048125"/>
          </a:xfrm>
          <a:prstGeom prst="rect">
            <a:avLst/>
          </a:prstGeom>
        </p:spPr>
      </p:pic>
      <p:sp>
        <p:nvSpPr>
          <p:cNvPr id="4" name="テキスト ボックス 3">
            <a:extLst>
              <a:ext uri="{FF2B5EF4-FFF2-40B4-BE49-F238E27FC236}">
                <a16:creationId xmlns:a16="http://schemas.microsoft.com/office/drawing/2014/main" id="{E1CD1072-BE2B-499F-9505-699A2C8DD905}"/>
              </a:ext>
            </a:extLst>
          </p:cNvPr>
          <p:cNvSpPr txBox="1"/>
          <p:nvPr/>
        </p:nvSpPr>
        <p:spPr>
          <a:xfrm>
            <a:off x="92279" y="109057"/>
            <a:ext cx="3669594" cy="369332"/>
          </a:xfrm>
          <a:prstGeom prst="rect">
            <a:avLst/>
          </a:prstGeom>
          <a:noFill/>
        </p:spPr>
        <p:txBody>
          <a:bodyPr wrap="none" rtlCol="0">
            <a:spAutoFit/>
          </a:bodyPr>
          <a:lstStyle/>
          <a:p>
            <a:r>
              <a:rPr lang="en-US" altLang="ja-JP" dirty="0"/>
              <a:t>4</a:t>
            </a:r>
            <a:r>
              <a:rPr kumimoji="1" lang="en-US" altLang="ja-JP" dirty="0"/>
              <a:t>. </a:t>
            </a:r>
            <a:r>
              <a:rPr kumimoji="1" lang="ja-JP" altLang="en-US" dirty="0"/>
              <a:t>オンライン決済（銀行振込）①</a:t>
            </a:r>
          </a:p>
        </p:txBody>
      </p:sp>
      <p:sp>
        <p:nvSpPr>
          <p:cNvPr id="5" name="テキスト ボックス 4">
            <a:extLst>
              <a:ext uri="{FF2B5EF4-FFF2-40B4-BE49-F238E27FC236}">
                <a16:creationId xmlns:a16="http://schemas.microsoft.com/office/drawing/2014/main" id="{F179C854-6C64-4DC8-AA28-8761B98519D3}"/>
              </a:ext>
            </a:extLst>
          </p:cNvPr>
          <p:cNvSpPr txBox="1"/>
          <p:nvPr/>
        </p:nvSpPr>
        <p:spPr>
          <a:xfrm>
            <a:off x="374142" y="609951"/>
            <a:ext cx="10597392" cy="369332"/>
          </a:xfrm>
          <a:prstGeom prst="rect">
            <a:avLst/>
          </a:prstGeom>
          <a:noFill/>
        </p:spPr>
        <p:txBody>
          <a:bodyPr wrap="square">
            <a:spAutoFit/>
          </a:bodyPr>
          <a:lstStyle/>
          <a:p>
            <a:r>
              <a:rPr lang="ja-JP" altLang="en-US" dirty="0"/>
              <a:t>金額を確認し，「進む」ボタンを押してください．</a:t>
            </a:r>
          </a:p>
        </p:txBody>
      </p:sp>
    </p:spTree>
    <p:extLst>
      <p:ext uri="{BB962C8B-B14F-4D97-AF65-F5344CB8AC3E}">
        <p14:creationId xmlns:p14="http://schemas.microsoft.com/office/powerpoint/2010/main" val="108806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D0320AD-EBC5-4CA4-8474-BA30FD639846}"/>
              </a:ext>
            </a:extLst>
          </p:cNvPr>
          <p:cNvPicPr>
            <a:picLocks noChangeAspect="1"/>
          </p:cNvPicPr>
          <p:nvPr/>
        </p:nvPicPr>
        <p:blipFill>
          <a:blip r:embed="rId2"/>
          <a:stretch>
            <a:fillRect/>
          </a:stretch>
        </p:blipFill>
        <p:spPr>
          <a:xfrm>
            <a:off x="2501558" y="1387844"/>
            <a:ext cx="6878580" cy="5492661"/>
          </a:xfrm>
          <a:prstGeom prst="rect">
            <a:avLst/>
          </a:prstGeom>
        </p:spPr>
      </p:pic>
      <p:sp>
        <p:nvSpPr>
          <p:cNvPr id="4" name="テキスト ボックス 3">
            <a:extLst>
              <a:ext uri="{FF2B5EF4-FFF2-40B4-BE49-F238E27FC236}">
                <a16:creationId xmlns:a16="http://schemas.microsoft.com/office/drawing/2014/main" id="{2314D25C-9C06-45E1-9622-DF2851A352C0}"/>
              </a:ext>
            </a:extLst>
          </p:cNvPr>
          <p:cNvSpPr txBox="1"/>
          <p:nvPr/>
        </p:nvSpPr>
        <p:spPr>
          <a:xfrm>
            <a:off x="92279" y="109057"/>
            <a:ext cx="3669594" cy="369332"/>
          </a:xfrm>
          <a:prstGeom prst="rect">
            <a:avLst/>
          </a:prstGeom>
          <a:noFill/>
        </p:spPr>
        <p:txBody>
          <a:bodyPr wrap="none" rtlCol="0">
            <a:spAutoFit/>
          </a:bodyPr>
          <a:lstStyle/>
          <a:p>
            <a:r>
              <a:rPr lang="en-US" altLang="ja-JP" dirty="0"/>
              <a:t>4</a:t>
            </a:r>
            <a:r>
              <a:rPr kumimoji="1" lang="en-US" altLang="ja-JP" dirty="0"/>
              <a:t>. </a:t>
            </a:r>
            <a:r>
              <a:rPr kumimoji="1" lang="ja-JP" altLang="en-US" dirty="0"/>
              <a:t>オンライン決済（銀行振込）②</a:t>
            </a:r>
          </a:p>
        </p:txBody>
      </p:sp>
      <p:sp>
        <p:nvSpPr>
          <p:cNvPr id="5" name="テキスト ボックス 4">
            <a:extLst>
              <a:ext uri="{FF2B5EF4-FFF2-40B4-BE49-F238E27FC236}">
                <a16:creationId xmlns:a16="http://schemas.microsoft.com/office/drawing/2014/main" id="{AE017F7A-0087-48D0-84C5-C665DEEA9B9D}"/>
              </a:ext>
            </a:extLst>
          </p:cNvPr>
          <p:cNvSpPr txBox="1"/>
          <p:nvPr/>
        </p:nvSpPr>
        <p:spPr>
          <a:xfrm>
            <a:off x="374142" y="609951"/>
            <a:ext cx="10597392" cy="646331"/>
          </a:xfrm>
          <a:prstGeom prst="rect">
            <a:avLst/>
          </a:prstGeom>
          <a:noFill/>
        </p:spPr>
        <p:txBody>
          <a:bodyPr wrap="square">
            <a:spAutoFit/>
          </a:bodyPr>
          <a:lstStyle/>
          <a:p>
            <a:r>
              <a:rPr lang="ja-JP" altLang="en-US" dirty="0"/>
              <a:t>振込先をメモし，期日までにお振込みをお願いいたします．</a:t>
            </a:r>
            <a:endParaRPr lang="en-US" altLang="ja-JP" dirty="0"/>
          </a:p>
          <a:p>
            <a:r>
              <a:rPr lang="ja-JP" altLang="en-US" u="sng" dirty="0">
                <a:solidFill>
                  <a:srgbClr val="FF0000"/>
                </a:solidFill>
              </a:rPr>
              <a:t>本ページは再表示されませんので，メモをお忘れないようにお願いします．</a:t>
            </a:r>
          </a:p>
        </p:txBody>
      </p:sp>
    </p:spTree>
    <p:extLst>
      <p:ext uri="{BB962C8B-B14F-4D97-AF65-F5344CB8AC3E}">
        <p14:creationId xmlns:p14="http://schemas.microsoft.com/office/powerpoint/2010/main" val="210273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145906F-4F0B-4A62-889B-88B90FC63BB1}"/>
              </a:ext>
            </a:extLst>
          </p:cNvPr>
          <p:cNvPicPr>
            <a:picLocks noChangeAspect="1"/>
          </p:cNvPicPr>
          <p:nvPr/>
        </p:nvPicPr>
        <p:blipFill>
          <a:blip r:embed="rId2"/>
          <a:stretch>
            <a:fillRect/>
          </a:stretch>
        </p:blipFill>
        <p:spPr>
          <a:xfrm>
            <a:off x="0" y="1456224"/>
            <a:ext cx="12192000" cy="4969008"/>
          </a:xfrm>
          <a:prstGeom prst="rect">
            <a:avLst/>
          </a:prstGeom>
        </p:spPr>
      </p:pic>
      <p:sp>
        <p:nvSpPr>
          <p:cNvPr id="6" name="テキスト ボックス 5">
            <a:extLst>
              <a:ext uri="{FF2B5EF4-FFF2-40B4-BE49-F238E27FC236}">
                <a16:creationId xmlns:a16="http://schemas.microsoft.com/office/drawing/2014/main" id="{DAF2A981-5F75-440F-B63E-5ADECBCC9969}"/>
              </a:ext>
            </a:extLst>
          </p:cNvPr>
          <p:cNvSpPr txBox="1"/>
          <p:nvPr/>
        </p:nvSpPr>
        <p:spPr>
          <a:xfrm>
            <a:off x="92279" y="109057"/>
            <a:ext cx="2515432" cy="369332"/>
          </a:xfrm>
          <a:prstGeom prst="rect">
            <a:avLst/>
          </a:prstGeom>
          <a:noFill/>
        </p:spPr>
        <p:txBody>
          <a:bodyPr wrap="none" rtlCol="0">
            <a:spAutoFit/>
          </a:bodyPr>
          <a:lstStyle/>
          <a:p>
            <a:r>
              <a:rPr kumimoji="1" lang="en-US" altLang="ja-JP" dirty="0"/>
              <a:t>1. </a:t>
            </a:r>
            <a:r>
              <a:rPr kumimoji="1" lang="ja-JP" altLang="en-US" dirty="0"/>
              <a:t>アカウントの作成①</a:t>
            </a:r>
          </a:p>
        </p:txBody>
      </p:sp>
      <p:sp>
        <p:nvSpPr>
          <p:cNvPr id="8" name="テキスト ボックス 7">
            <a:extLst>
              <a:ext uri="{FF2B5EF4-FFF2-40B4-BE49-F238E27FC236}">
                <a16:creationId xmlns:a16="http://schemas.microsoft.com/office/drawing/2014/main" id="{7AD20468-5DA5-4040-8A4D-A2B4CC9E82D0}"/>
              </a:ext>
            </a:extLst>
          </p:cNvPr>
          <p:cNvSpPr txBox="1"/>
          <p:nvPr/>
        </p:nvSpPr>
        <p:spPr>
          <a:xfrm>
            <a:off x="492854" y="673475"/>
            <a:ext cx="10597392" cy="369332"/>
          </a:xfrm>
          <a:prstGeom prst="rect">
            <a:avLst/>
          </a:prstGeom>
          <a:noFill/>
        </p:spPr>
        <p:txBody>
          <a:bodyPr wrap="square">
            <a:spAutoFit/>
          </a:bodyPr>
          <a:lstStyle/>
          <a:p>
            <a:r>
              <a:rPr lang="ja-JP" altLang="en-US" dirty="0">
                <a:hlinkClick r:id="rId3"/>
              </a:rPr>
              <a:t>https://jes.confit.atlas.jp/login</a:t>
            </a:r>
            <a:r>
              <a:rPr lang="ja-JP" altLang="en-US" dirty="0"/>
              <a:t>にアクセスして「ログイン</a:t>
            </a:r>
            <a:r>
              <a:rPr lang="en-US" altLang="ja-JP" dirty="0"/>
              <a:t>/</a:t>
            </a:r>
            <a:r>
              <a:rPr lang="ja-JP" altLang="en-US" dirty="0"/>
              <a:t>新規登録」ボタンを押してください．</a:t>
            </a:r>
          </a:p>
        </p:txBody>
      </p:sp>
      <p:sp>
        <p:nvSpPr>
          <p:cNvPr id="9" name="四角形: 角を丸くする 8">
            <a:extLst>
              <a:ext uri="{FF2B5EF4-FFF2-40B4-BE49-F238E27FC236}">
                <a16:creationId xmlns:a16="http://schemas.microsoft.com/office/drawing/2014/main" id="{45B9B60F-31F9-46D3-B2E7-D6D1AEE4943C}"/>
              </a:ext>
            </a:extLst>
          </p:cNvPr>
          <p:cNvSpPr/>
          <p:nvPr/>
        </p:nvSpPr>
        <p:spPr>
          <a:xfrm>
            <a:off x="2726422" y="4555222"/>
            <a:ext cx="3120705" cy="4697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19E0EE3F-CDB4-48B6-9966-4352C76A471F}"/>
              </a:ext>
            </a:extLst>
          </p:cNvPr>
          <p:cNvCxnSpPr/>
          <p:nvPr/>
        </p:nvCxnSpPr>
        <p:spPr>
          <a:xfrm flipH="1">
            <a:off x="3951215" y="1042807"/>
            <a:ext cx="369115" cy="3512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27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B357F55-D0F7-412B-AC90-D618095EAB75}"/>
              </a:ext>
            </a:extLst>
          </p:cNvPr>
          <p:cNvPicPr>
            <a:picLocks noChangeAspect="1"/>
          </p:cNvPicPr>
          <p:nvPr/>
        </p:nvPicPr>
        <p:blipFill>
          <a:blip r:embed="rId2"/>
          <a:stretch>
            <a:fillRect/>
          </a:stretch>
        </p:blipFill>
        <p:spPr>
          <a:xfrm>
            <a:off x="2607711" y="1086291"/>
            <a:ext cx="6398703" cy="5443795"/>
          </a:xfrm>
          <a:prstGeom prst="rect">
            <a:avLst/>
          </a:prstGeom>
        </p:spPr>
      </p:pic>
      <p:sp>
        <p:nvSpPr>
          <p:cNvPr id="4" name="テキスト ボックス 3">
            <a:extLst>
              <a:ext uri="{FF2B5EF4-FFF2-40B4-BE49-F238E27FC236}">
                <a16:creationId xmlns:a16="http://schemas.microsoft.com/office/drawing/2014/main" id="{2627240F-D704-4930-B7E0-834DE0232BEE}"/>
              </a:ext>
            </a:extLst>
          </p:cNvPr>
          <p:cNvSpPr txBox="1"/>
          <p:nvPr/>
        </p:nvSpPr>
        <p:spPr>
          <a:xfrm>
            <a:off x="92279" y="109057"/>
            <a:ext cx="2515432" cy="369332"/>
          </a:xfrm>
          <a:prstGeom prst="rect">
            <a:avLst/>
          </a:prstGeom>
          <a:noFill/>
        </p:spPr>
        <p:txBody>
          <a:bodyPr wrap="none" rtlCol="0">
            <a:spAutoFit/>
          </a:bodyPr>
          <a:lstStyle/>
          <a:p>
            <a:r>
              <a:rPr kumimoji="1" lang="en-US" altLang="ja-JP" dirty="0"/>
              <a:t>1. </a:t>
            </a:r>
            <a:r>
              <a:rPr kumimoji="1" lang="ja-JP" altLang="en-US" dirty="0"/>
              <a:t>アカウントの作成②</a:t>
            </a:r>
          </a:p>
        </p:txBody>
      </p:sp>
      <p:sp>
        <p:nvSpPr>
          <p:cNvPr id="5" name="テキスト ボックス 4">
            <a:extLst>
              <a:ext uri="{FF2B5EF4-FFF2-40B4-BE49-F238E27FC236}">
                <a16:creationId xmlns:a16="http://schemas.microsoft.com/office/drawing/2014/main" id="{4168DAB7-C968-46EC-A4C4-F86CFCCB2865}"/>
              </a:ext>
            </a:extLst>
          </p:cNvPr>
          <p:cNvSpPr txBox="1"/>
          <p:nvPr/>
        </p:nvSpPr>
        <p:spPr>
          <a:xfrm>
            <a:off x="508366" y="576263"/>
            <a:ext cx="10597392" cy="369332"/>
          </a:xfrm>
          <a:prstGeom prst="rect">
            <a:avLst/>
          </a:prstGeom>
          <a:noFill/>
        </p:spPr>
        <p:txBody>
          <a:bodyPr wrap="square">
            <a:spAutoFit/>
          </a:bodyPr>
          <a:lstStyle/>
          <a:p>
            <a:r>
              <a:rPr lang="ja-JP" altLang="en-US" dirty="0"/>
              <a:t>以下のフォームに，ご自身のメールアドレスを入力して，「次へ」ボタンを押してください．</a:t>
            </a:r>
          </a:p>
        </p:txBody>
      </p:sp>
    </p:spTree>
    <p:extLst>
      <p:ext uri="{BB962C8B-B14F-4D97-AF65-F5344CB8AC3E}">
        <p14:creationId xmlns:p14="http://schemas.microsoft.com/office/powerpoint/2010/main" val="317284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3518FE-D412-4BC1-B8D4-D9BD8E5DE603}"/>
              </a:ext>
            </a:extLst>
          </p:cNvPr>
          <p:cNvPicPr>
            <a:picLocks noChangeAspect="1"/>
          </p:cNvPicPr>
          <p:nvPr/>
        </p:nvPicPr>
        <p:blipFill>
          <a:blip r:embed="rId2"/>
          <a:stretch>
            <a:fillRect/>
          </a:stretch>
        </p:blipFill>
        <p:spPr>
          <a:xfrm>
            <a:off x="3187817" y="1111394"/>
            <a:ext cx="5559542" cy="5746606"/>
          </a:xfrm>
          <a:prstGeom prst="rect">
            <a:avLst/>
          </a:prstGeom>
        </p:spPr>
      </p:pic>
      <p:sp>
        <p:nvSpPr>
          <p:cNvPr id="6" name="テキスト ボックス 5">
            <a:extLst>
              <a:ext uri="{FF2B5EF4-FFF2-40B4-BE49-F238E27FC236}">
                <a16:creationId xmlns:a16="http://schemas.microsoft.com/office/drawing/2014/main" id="{F3C2C981-7146-4BCE-8AB1-323F9A76759F}"/>
              </a:ext>
            </a:extLst>
          </p:cNvPr>
          <p:cNvSpPr txBox="1"/>
          <p:nvPr/>
        </p:nvSpPr>
        <p:spPr>
          <a:xfrm>
            <a:off x="92279" y="109057"/>
            <a:ext cx="2515432" cy="369332"/>
          </a:xfrm>
          <a:prstGeom prst="rect">
            <a:avLst/>
          </a:prstGeom>
          <a:noFill/>
        </p:spPr>
        <p:txBody>
          <a:bodyPr wrap="none" rtlCol="0">
            <a:spAutoFit/>
          </a:bodyPr>
          <a:lstStyle/>
          <a:p>
            <a:r>
              <a:rPr kumimoji="1" lang="en-US" altLang="ja-JP" dirty="0"/>
              <a:t>1. </a:t>
            </a:r>
            <a:r>
              <a:rPr kumimoji="1" lang="ja-JP" altLang="en-US" dirty="0"/>
              <a:t>アカウントの作成③</a:t>
            </a:r>
          </a:p>
        </p:txBody>
      </p:sp>
      <p:sp>
        <p:nvSpPr>
          <p:cNvPr id="7" name="テキスト ボックス 6">
            <a:extLst>
              <a:ext uri="{FF2B5EF4-FFF2-40B4-BE49-F238E27FC236}">
                <a16:creationId xmlns:a16="http://schemas.microsoft.com/office/drawing/2014/main" id="{79EAB977-7BFE-4F38-ACA4-3E39BDFA15A8}"/>
              </a:ext>
            </a:extLst>
          </p:cNvPr>
          <p:cNvSpPr txBox="1"/>
          <p:nvPr/>
        </p:nvSpPr>
        <p:spPr>
          <a:xfrm>
            <a:off x="348975" y="551096"/>
            <a:ext cx="10597392" cy="646331"/>
          </a:xfrm>
          <a:prstGeom prst="rect">
            <a:avLst/>
          </a:prstGeom>
          <a:noFill/>
        </p:spPr>
        <p:txBody>
          <a:bodyPr wrap="square">
            <a:spAutoFit/>
          </a:bodyPr>
          <a:lstStyle/>
          <a:p>
            <a:r>
              <a:rPr lang="ja-JP" altLang="en-US" dirty="0"/>
              <a:t>任意のパスワード（</a:t>
            </a:r>
            <a:r>
              <a:rPr lang="en-US" altLang="ja-JP" dirty="0"/>
              <a:t>8</a:t>
            </a:r>
            <a:r>
              <a:rPr lang="ja-JP" altLang="en-US" dirty="0"/>
              <a:t>文字以上）を設定し，利用規約に同意の上，</a:t>
            </a:r>
            <a:br>
              <a:rPr lang="en-US" altLang="ja-JP" dirty="0"/>
            </a:br>
            <a:r>
              <a:rPr lang="ja-JP" altLang="en-US" dirty="0"/>
              <a:t>「メールを送信する」ボタンを押してください．</a:t>
            </a:r>
          </a:p>
        </p:txBody>
      </p:sp>
    </p:spTree>
    <p:extLst>
      <p:ext uri="{BB962C8B-B14F-4D97-AF65-F5344CB8AC3E}">
        <p14:creationId xmlns:p14="http://schemas.microsoft.com/office/powerpoint/2010/main" val="382938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C575FD-7A2A-4C3E-A742-BED3531FCDDA}"/>
              </a:ext>
            </a:extLst>
          </p:cNvPr>
          <p:cNvPicPr>
            <a:picLocks noChangeAspect="1"/>
          </p:cNvPicPr>
          <p:nvPr/>
        </p:nvPicPr>
        <p:blipFill>
          <a:blip r:embed="rId2"/>
          <a:stretch>
            <a:fillRect/>
          </a:stretch>
        </p:blipFill>
        <p:spPr>
          <a:xfrm>
            <a:off x="269263" y="1520854"/>
            <a:ext cx="5741582" cy="4105712"/>
          </a:xfrm>
          <a:prstGeom prst="rect">
            <a:avLst/>
          </a:prstGeom>
        </p:spPr>
      </p:pic>
      <p:sp>
        <p:nvSpPr>
          <p:cNvPr id="4" name="テキスト ボックス 3">
            <a:extLst>
              <a:ext uri="{FF2B5EF4-FFF2-40B4-BE49-F238E27FC236}">
                <a16:creationId xmlns:a16="http://schemas.microsoft.com/office/drawing/2014/main" id="{FB687365-3C01-4D38-A888-9CF6115FB932}"/>
              </a:ext>
            </a:extLst>
          </p:cNvPr>
          <p:cNvSpPr txBox="1"/>
          <p:nvPr/>
        </p:nvSpPr>
        <p:spPr>
          <a:xfrm>
            <a:off x="92279" y="109057"/>
            <a:ext cx="2515432" cy="369332"/>
          </a:xfrm>
          <a:prstGeom prst="rect">
            <a:avLst/>
          </a:prstGeom>
          <a:noFill/>
        </p:spPr>
        <p:txBody>
          <a:bodyPr wrap="none" rtlCol="0">
            <a:spAutoFit/>
          </a:bodyPr>
          <a:lstStyle/>
          <a:p>
            <a:r>
              <a:rPr kumimoji="1" lang="en-US" altLang="ja-JP" dirty="0"/>
              <a:t>1. </a:t>
            </a:r>
            <a:r>
              <a:rPr kumimoji="1" lang="ja-JP" altLang="en-US" dirty="0"/>
              <a:t>アカウントの作成④</a:t>
            </a:r>
          </a:p>
        </p:txBody>
      </p:sp>
      <p:pic>
        <p:nvPicPr>
          <p:cNvPr id="5" name="図 4">
            <a:extLst>
              <a:ext uri="{FF2B5EF4-FFF2-40B4-BE49-F238E27FC236}">
                <a16:creationId xmlns:a16="http://schemas.microsoft.com/office/drawing/2014/main" id="{5265611E-AEE3-465F-9EBC-1E9E468E29EB}"/>
              </a:ext>
            </a:extLst>
          </p:cNvPr>
          <p:cNvPicPr>
            <a:picLocks noChangeAspect="1"/>
          </p:cNvPicPr>
          <p:nvPr/>
        </p:nvPicPr>
        <p:blipFill>
          <a:blip r:embed="rId3"/>
          <a:stretch>
            <a:fillRect/>
          </a:stretch>
        </p:blipFill>
        <p:spPr>
          <a:xfrm>
            <a:off x="6252518" y="2342975"/>
            <a:ext cx="5492155" cy="2461470"/>
          </a:xfrm>
          <a:prstGeom prst="rect">
            <a:avLst/>
          </a:prstGeom>
          <a:ln>
            <a:solidFill>
              <a:schemeClr val="tx1"/>
            </a:solidFill>
          </a:ln>
        </p:spPr>
      </p:pic>
      <p:sp>
        <p:nvSpPr>
          <p:cNvPr id="6" name="テキスト ボックス 5">
            <a:extLst>
              <a:ext uri="{FF2B5EF4-FFF2-40B4-BE49-F238E27FC236}">
                <a16:creationId xmlns:a16="http://schemas.microsoft.com/office/drawing/2014/main" id="{AE675E5B-9C6D-4769-89FF-2D14330DDE44}"/>
              </a:ext>
            </a:extLst>
          </p:cNvPr>
          <p:cNvSpPr txBox="1"/>
          <p:nvPr/>
        </p:nvSpPr>
        <p:spPr>
          <a:xfrm>
            <a:off x="348975" y="551096"/>
            <a:ext cx="10597392" cy="646331"/>
          </a:xfrm>
          <a:prstGeom prst="rect">
            <a:avLst/>
          </a:prstGeom>
          <a:noFill/>
        </p:spPr>
        <p:txBody>
          <a:bodyPr wrap="square">
            <a:spAutoFit/>
          </a:bodyPr>
          <a:lstStyle/>
          <a:p>
            <a:r>
              <a:rPr lang="ja-JP" altLang="en-US" dirty="0"/>
              <a:t>入力したメールアドレスにアカウント登録コードが送信されるので，そのコード（数字</a:t>
            </a:r>
            <a:r>
              <a:rPr lang="en-US" altLang="ja-JP" dirty="0"/>
              <a:t>6</a:t>
            </a:r>
            <a:r>
              <a:rPr lang="ja-JP" altLang="en-US" dirty="0"/>
              <a:t>桁）を</a:t>
            </a:r>
            <a:endParaRPr lang="en-US" altLang="ja-JP" dirty="0"/>
          </a:p>
          <a:p>
            <a:r>
              <a:rPr lang="ja-JP" altLang="en-US" dirty="0"/>
              <a:t>以下のフォームに入力してください．</a:t>
            </a:r>
          </a:p>
        </p:txBody>
      </p:sp>
      <p:sp>
        <p:nvSpPr>
          <p:cNvPr id="7" name="テキスト ボックス 6">
            <a:extLst>
              <a:ext uri="{FF2B5EF4-FFF2-40B4-BE49-F238E27FC236}">
                <a16:creationId xmlns:a16="http://schemas.microsoft.com/office/drawing/2014/main" id="{C78530C9-B7EC-4346-BDCD-7D5D9C65ED04}"/>
              </a:ext>
            </a:extLst>
          </p:cNvPr>
          <p:cNvSpPr txBox="1"/>
          <p:nvPr/>
        </p:nvSpPr>
        <p:spPr>
          <a:xfrm>
            <a:off x="6252517" y="1908428"/>
            <a:ext cx="5492155" cy="373139"/>
          </a:xfrm>
          <a:prstGeom prst="rect">
            <a:avLst/>
          </a:prstGeom>
          <a:noFill/>
        </p:spPr>
        <p:txBody>
          <a:bodyPr wrap="square">
            <a:spAutoFit/>
          </a:bodyPr>
          <a:lstStyle/>
          <a:p>
            <a:r>
              <a:rPr lang="ja-JP" altLang="en-US" dirty="0"/>
              <a:t>送られてくるメール文面</a:t>
            </a:r>
          </a:p>
        </p:txBody>
      </p:sp>
      <p:sp>
        <p:nvSpPr>
          <p:cNvPr id="8" name="四角形: 角を丸くする 7">
            <a:extLst>
              <a:ext uri="{FF2B5EF4-FFF2-40B4-BE49-F238E27FC236}">
                <a16:creationId xmlns:a16="http://schemas.microsoft.com/office/drawing/2014/main" id="{1AC1D3A1-4AB0-4094-876D-131FE0E43878}"/>
              </a:ext>
            </a:extLst>
          </p:cNvPr>
          <p:cNvSpPr/>
          <p:nvPr/>
        </p:nvSpPr>
        <p:spPr>
          <a:xfrm>
            <a:off x="8061820" y="2757676"/>
            <a:ext cx="612397" cy="234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9BD982E-7918-4DE4-A40D-26430583785E}"/>
              </a:ext>
            </a:extLst>
          </p:cNvPr>
          <p:cNvSpPr txBox="1"/>
          <p:nvPr/>
        </p:nvSpPr>
        <p:spPr>
          <a:xfrm>
            <a:off x="8852282" y="5039828"/>
            <a:ext cx="3070455" cy="954107"/>
          </a:xfrm>
          <a:prstGeom prst="rect">
            <a:avLst/>
          </a:prstGeom>
          <a:noFill/>
        </p:spPr>
        <p:txBody>
          <a:bodyPr wrap="square">
            <a:spAutoFit/>
          </a:bodyPr>
          <a:lstStyle/>
          <a:p>
            <a:r>
              <a:rPr lang="ja-JP" altLang="en-US" sz="1400" b="1" dirty="0"/>
              <a:t>登録コード</a:t>
            </a:r>
            <a:endParaRPr lang="en-US" altLang="ja-JP" sz="1400" b="1" dirty="0"/>
          </a:p>
          <a:p>
            <a:r>
              <a:rPr lang="ja-JP" altLang="en-US" sz="1400" dirty="0"/>
              <a:t>（この数字は例です．ご自身のメールアドレスに届いたコードを入力してください．）</a:t>
            </a:r>
          </a:p>
        </p:txBody>
      </p:sp>
      <p:cxnSp>
        <p:nvCxnSpPr>
          <p:cNvPr id="10" name="直線矢印コネクタ 9">
            <a:extLst>
              <a:ext uri="{FF2B5EF4-FFF2-40B4-BE49-F238E27FC236}">
                <a16:creationId xmlns:a16="http://schemas.microsoft.com/office/drawing/2014/main" id="{7CC2519B-B745-4C58-8062-EBE83D92A845}"/>
              </a:ext>
            </a:extLst>
          </p:cNvPr>
          <p:cNvCxnSpPr>
            <a:cxnSpLocks/>
          </p:cNvCxnSpPr>
          <p:nvPr/>
        </p:nvCxnSpPr>
        <p:spPr>
          <a:xfrm flipH="1" flipV="1">
            <a:off x="8456103" y="2992568"/>
            <a:ext cx="729843" cy="20472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64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84B30D-ED10-4BC6-A434-EF86B8739AB4}"/>
              </a:ext>
            </a:extLst>
          </p:cNvPr>
          <p:cNvPicPr>
            <a:picLocks noChangeAspect="1"/>
          </p:cNvPicPr>
          <p:nvPr/>
        </p:nvPicPr>
        <p:blipFill>
          <a:blip r:embed="rId2"/>
          <a:stretch>
            <a:fillRect/>
          </a:stretch>
        </p:blipFill>
        <p:spPr>
          <a:xfrm>
            <a:off x="1691625" y="1494052"/>
            <a:ext cx="8440265" cy="5179389"/>
          </a:xfrm>
          <a:prstGeom prst="rect">
            <a:avLst/>
          </a:prstGeom>
        </p:spPr>
      </p:pic>
      <p:sp>
        <p:nvSpPr>
          <p:cNvPr id="4" name="テキスト ボックス 3">
            <a:extLst>
              <a:ext uri="{FF2B5EF4-FFF2-40B4-BE49-F238E27FC236}">
                <a16:creationId xmlns:a16="http://schemas.microsoft.com/office/drawing/2014/main" id="{51CC5A2C-17DF-4997-A27E-051C293658AD}"/>
              </a:ext>
            </a:extLst>
          </p:cNvPr>
          <p:cNvSpPr txBox="1"/>
          <p:nvPr/>
        </p:nvSpPr>
        <p:spPr>
          <a:xfrm>
            <a:off x="92279" y="109057"/>
            <a:ext cx="2515432" cy="369332"/>
          </a:xfrm>
          <a:prstGeom prst="rect">
            <a:avLst/>
          </a:prstGeom>
          <a:noFill/>
        </p:spPr>
        <p:txBody>
          <a:bodyPr wrap="none" rtlCol="0">
            <a:spAutoFit/>
          </a:bodyPr>
          <a:lstStyle/>
          <a:p>
            <a:r>
              <a:rPr kumimoji="1" lang="en-US" altLang="ja-JP" dirty="0"/>
              <a:t>1. </a:t>
            </a:r>
            <a:r>
              <a:rPr kumimoji="1" lang="ja-JP" altLang="en-US" dirty="0"/>
              <a:t>アカウントの作成⑤</a:t>
            </a:r>
          </a:p>
        </p:txBody>
      </p:sp>
      <p:sp>
        <p:nvSpPr>
          <p:cNvPr id="5" name="テキスト ボックス 4">
            <a:extLst>
              <a:ext uri="{FF2B5EF4-FFF2-40B4-BE49-F238E27FC236}">
                <a16:creationId xmlns:a16="http://schemas.microsoft.com/office/drawing/2014/main" id="{E0A87996-4189-43A8-997B-082F9B1992D8}"/>
              </a:ext>
            </a:extLst>
          </p:cNvPr>
          <p:cNvSpPr txBox="1"/>
          <p:nvPr/>
        </p:nvSpPr>
        <p:spPr>
          <a:xfrm>
            <a:off x="348975" y="478389"/>
            <a:ext cx="10597392" cy="646331"/>
          </a:xfrm>
          <a:prstGeom prst="rect">
            <a:avLst/>
          </a:prstGeom>
          <a:noFill/>
        </p:spPr>
        <p:txBody>
          <a:bodyPr wrap="square">
            <a:spAutoFit/>
          </a:bodyPr>
          <a:lstStyle/>
          <a:p>
            <a:r>
              <a:rPr lang="ja-JP" altLang="en-US" dirty="0"/>
              <a:t>ここまででアカウント登録が完了です．引き続き，アカウント情報を入力する必要があるので，</a:t>
            </a:r>
            <a:br>
              <a:rPr lang="en-US" altLang="ja-JP" dirty="0"/>
            </a:br>
            <a:r>
              <a:rPr lang="ja-JP" altLang="en-US" dirty="0"/>
              <a:t>「各手続きの申し込み・訂正はこちら」ボタンを押してください．</a:t>
            </a:r>
          </a:p>
        </p:txBody>
      </p:sp>
      <p:sp>
        <p:nvSpPr>
          <p:cNvPr id="6" name="四角形: 角を丸くする 5">
            <a:extLst>
              <a:ext uri="{FF2B5EF4-FFF2-40B4-BE49-F238E27FC236}">
                <a16:creationId xmlns:a16="http://schemas.microsoft.com/office/drawing/2014/main" id="{C6B395BC-96D3-4923-9D05-58E8B59DFEFF}"/>
              </a:ext>
            </a:extLst>
          </p:cNvPr>
          <p:cNvSpPr/>
          <p:nvPr/>
        </p:nvSpPr>
        <p:spPr>
          <a:xfrm>
            <a:off x="3875714" y="4016198"/>
            <a:ext cx="1719743" cy="388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9B009402-1E78-4160-B6A1-F2033DD056A7}"/>
              </a:ext>
            </a:extLst>
          </p:cNvPr>
          <p:cNvCxnSpPr>
            <a:cxnSpLocks/>
          </p:cNvCxnSpPr>
          <p:nvPr/>
        </p:nvCxnSpPr>
        <p:spPr>
          <a:xfrm>
            <a:off x="3296873" y="1048624"/>
            <a:ext cx="729843" cy="2967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44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2944B0-3341-46AC-A193-2CC8271388F6}"/>
              </a:ext>
            </a:extLst>
          </p:cNvPr>
          <p:cNvPicPr>
            <a:picLocks noChangeAspect="1"/>
          </p:cNvPicPr>
          <p:nvPr/>
        </p:nvPicPr>
        <p:blipFill>
          <a:blip r:embed="rId2"/>
          <a:stretch>
            <a:fillRect/>
          </a:stretch>
        </p:blipFill>
        <p:spPr>
          <a:xfrm>
            <a:off x="92279" y="915993"/>
            <a:ext cx="5836375" cy="3781971"/>
          </a:xfrm>
          <a:prstGeom prst="rect">
            <a:avLst/>
          </a:prstGeom>
        </p:spPr>
      </p:pic>
      <p:sp>
        <p:nvSpPr>
          <p:cNvPr id="6" name="テキスト ボックス 5">
            <a:extLst>
              <a:ext uri="{FF2B5EF4-FFF2-40B4-BE49-F238E27FC236}">
                <a16:creationId xmlns:a16="http://schemas.microsoft.com/office/drawing/2014/main" id="{40A1F969-5B03-43AF-9698-FB7E9EFC0EE9}"/>
              </a:ext>
            </a:extLst>
          </p:cNvPr>
          <p:cNvSpPr txBox="1"/>
          <p:nvPr/>
        </p:nvSpPr>
        <p:spPr>
          <a:xfrm>
            <a:off x="92279" y="109057"/>
            <a:ext cx="2977097" cy="369332"/>
          </a:xfrm>
          <a:prstGeom prst="rect">
            <a:avLst/>
          </a:prstGeom>
          <a:noFill/>
        </p:spPr>
        <p:txBody>
          <a:bodyPr wrap="none" rtlCol="0">
            <a:spAutoFit/>
          </a:bodyPr>
          <a:lstStyle/>
          <a:p>
            <a:r>
              <a:rPr lang="en-US" altLang="ja-JP" dirty="0"/>
              <a:t>2</a:t>
            </a:r>
            <a:r>
              <a:rPr kumimoji="1" lang="en-US" altLang="ja-JP" dirty="0"/>
              <a:t>. </a:t>
            </a:r>
            <a:r>
              <a:rPr kumimoji="1" lang="ja-JP" altLang="en-US" dirty="0"/>
              <a:t>アカウント情報の入力①</a:t>
            </a:r>
          </a:p>
        </p:txBody>
      </p:sp>
      <p:pic>
        <p:nvPicPr>
          <p:cNvPr id="7" name="図 6">
            <a:extLst>
              <a:ext uri="{FF2B5EF4-FFF2-40B4-BE49-F238E27FC236}">
                <a16:creationId xmlns:a16="http://schemas.microsoft.com/office/drawing/2014/main" id="{B8EA5AFD-10C7-4C08-8A2B-3C256FBFEBF5}"/>
              </a:ext>
            </a:extLst>
          </p:cNvPr>
          <p:cNvPicPr>
            <a:picLocks noChangeAspect="1"/>
          </p:cNvPicPr>
          <p:nvPr/>
        </p:nvPicPr>
        <p:blipFill>
          <a:blip r:embed="rId3"/>
          <a:stretch>
            <a:fillRect/>
          </a:stretch>
        </p:blipFill>
        <p:spPr>
          <a:xfrm>
            <a:off x="6018205" y="3429000"/>
            <a:ext cx="5971528" cy="3183574"/>
          </a:xfrm>
          <a:prstGeom prst="rect">
            <a:avLst/>
          </a:prstGeom>
        </p:spPr>
      </p:pic>
      <p:sp>
        <p:nvSpPr>
          <p:cNvPr id="8" name="フリーフォーム: 図形 7">
            <a:extLst>
              <a:ext uri="{FF2B5EF4-FFF2-40B4-BE49-F238E27FC236}">
                <a16:creationId xmlns:a16="http://schemas.microsoft.com/office/drawing/2014/main" id="{97E2507B-C803-4CFF-971C-1F32103B5743}"/>
              </a:ext>
            </a:extLst>
          </p:cNvPr>
          <p:cNvSpPr/>
          <p:nvPr/>
        </p:nvSpPr>
        <p:spPr>
          <a:xfrm>
            <a:off x="2625754" y="2541864"/>
            <a:ext cx="6384022" cy="3103927"/>
          </a:xfrm>
          <a:custGeom>
            <a:avLst/>
            <a:gdLst>
              <a:gd name="connsiteX0" fmla="*/ 0 w 6384022"/>
              <a:gd name="connsiteY0" fmla="*/ 2239861 h 3103927"/>
              <a:gd name="connsiteX1" fmla="*/ 0 w 6384022"/>
              <a:gd name="connsiteY1" fmla="*/ 3103927 h 3103927"/>
              <a:gd name="connsiteX2" fmla="*/ 6384022 w 6384022"/>
              <a:gd name="connsiteY2" fmla="*/ 0 h 3103927"/>
              <a:gd name="connsiteX3" fmla="*/ 6384022 w 6384022"/>
              <a:gd name="connsiteY3" fmla="*/ 771787 h 3103927"/>
            </a:gdLst>
            <a:ahLst/>
            <a:cxnLst>
              <a:cxn ang="0">
                <a:pos x="connsiteX0" y="connsiteY0"/>
              </a:cxn>
              <a:cxn ang="0">
                <a:pos x="connsiteX1" y="connsiteY1"/>
              </a:cxn>
              <a:cxn ang="0">
                <a:pos x="connsiteX2" y="connsiteY2"/>
              </a:cxn>
              <a:cxn ang="0">
                <a:pos x="connsiteX3" y="connsiteY3"/>
              </a:cxn>
            </a:cxnLst>
            <a:rect l="l" t="t" r="r" b="b"/>
            <a:pathLst>
              <a:path w="6384022" h="3103927">
                <a:moveTo>
                  <a:pt x="0" y="2239861"/>
                </a:moveTo>
                <a:lnTo>
                  <a:pt x="0" y="3103927"/>
                </a:lnTo>
                <a:lnTo>
                  <a:pt x="6384022" y="0"/>
                </a:lnTo>
                <a:lnTo>
                  <a:pt x="6384022" y="771787"/>
                </a:lnTo>
              </a:path>
            </a:pathLst>
          </a:custGeom>
          <a:ln w="1905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1343B50-E1FB-4F03-B190-E3A071119365}"/>
              </a:ext>
            </a:extLst>
          </p:cNvPr>
          <p:cNvSpPr txBox="1"/>
          <p:nvPr/>
        </p:nvSpPr>
        <p:spPr>
          <a:xfrm>
            <a:off x="348975" y="478389"/>
            <a:ext cx="10597392" cy="369332"/>
          </a:xfrm>
          <a:prstGeom prst="rect">
            <a:avLst/>
          </a:prstGeom>
          <a:noFill/>
        </p:spPr>
        <p:txBody>
          <a:bodyPr wrap="square">
            <a:spAutoFit/>
          </a:bodyPr>
          <a:lstStyle/>
          <a:p>
            <a:r>
              <a:rPr lang="ja-JP" altLang="en-US" dirty="0"/>
              <a:t>「必須」と書かれている項目を全て入力し，「次へ（確認）」ボタンを押してください．</a:t>
            </a:r>
          </a:p>
        </p:txBody>
      </p:sp>
    </p:spTree>
    <p:extLst>
      <p:ext uri="{BB962C8B-B14F-4D97-AF65-F5344CB8AC3E}">
        <p14:creationId xmlns:p14="http://schemas.microsoft.com/office/powerpoint/2010/main" val="22774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59120D-208C-45F1-8EC4-141176066C36}"/>
              </a:ext>
            </a:extLst>
          </p:cNvPr>
          <p:cNvPicPr>
            <a:picLocks noChangeAspect="1"/>
          </p:cNvPicPr>
          <p:nvPr/>
        </p:nvPicPr>
        <p:blipFill>
          <a:blip r:embed="rId2"/>
          <a:stretch>
            <a:fillRect/>
          </a:stretch>
        </p:blipFill>
        <p:spPr>
          <a:xfrm>
            <a:off x="209725" y="1071154"/>
            <a:ext cx="5723140" cy="3356886"/>
          </a:xfrm>
          <a:prstGeom prst="rect">
            <a:avLst/>
          </a:prstGeom>
        </p:spPr>
      </p:pic>
      <p:pic>
        <p:nvPicPr>
          <p:cNvPr id="5" name="図 4">
            <a:extLst>
              <a:ext uri="{FF2B5EF4-FFF2-40B4-BE49-F238E27FC236}">
                <a16:creationId xmlns:a16="http://schemas.microsoft.com/office/drawing/2014/main" id="{7C0CA41C-8653-44C2-AFB0-BF9DA609AE81}"/>
              </a:ext>
            </a:extLst>
          </p:cNvPr>
          <p:cNvPicPr>
            <a:picLocks noChangeAspect="1"/>
          </p:cNvPicPr>
          <p:nvPr/>
        </p:nvPicPr>
        <p:blipFill>
          <a:blip r:embed="rId3"/>
          <a:stretch>
            <a:fillRect/>
          </a:stretch>
        </p:blipFill>
        <p:spPr>
          <a:xfrm>
            <a:off x="6057056" y="3796999"/>
            <a:ext cx="6051832" cy="2977111"/>
          </a:xfrm>
          <a:prstGeom prst="rect">
            <a:avLst/>
          </a:prstGeom>
        </p:spPr>
      </p:pic>
      <p:sp>
        <p:nvSpPr>
          <p:cNvPr id="6" name="テキスト ボックス 5">
            <a:extLst>
              <a:ext uri="{FF2B5EF4-FFF2-40B4-BE49-F238E27FC236}">
                <a16:creationId xmlns:a16="http://schemas.microsoft.com/office/drawing/2014/main" id="{996F99DA-9C0D-478B-988D-FF25BC977279}"/>
              </a:ext>
            </a:extLst>
          </p:cNvPr>
          <p:cNvSpPr txBox="1"/>
          <p:nvPr/>
        </p:nvSpPr>
        <p:spPr>
          <a:xfrm>
            <a:off x="92279" y="109057"/>
            <a:ext cx="2977097" cy="369332"/>
          </a:xfrm>
          <a:prstGeom prst="rect">
            <a:avLst/>
          </a:prstGeom>
          <a:noFill/>
        </p:spPr>
        <p:txBody>
          <a:bodyPr wrap="none" rtlCol="0">
            <a:spAutoFit/>
          </a:bodyPr>
          <a:lstStyle/>
          <a:p>
            <a:r>
              <a:rPr lang="en-US" altLang="ja-JP" dirty="0"/>
              <a:t>2</a:t>
            </a:r>
            <a:r>
              <a:rPr kumimoji="1" lang="en-US" altLang="ja-JP" dirty="0"/>
              <a:t>. </a:t>
            </a:r>
            <a:r>
              <a:rPr kumimoji="1" lang="ja-JP" altLang="en-US" dirty="0"/>
              <a:t>アカウント情報の入力②</a:t>
            </a:r>
          </a:p>
        </p:txBody>
      </p:sp>
      <p:sp>
        <p:nvSpPr>
          <p:cNvPr id="7" name="フリーフォーム: 図形 6">
            <a:extLst>
              <a:ext uri="{FF2B5EF4-FFF2-40B4-BE49-F238E27FC236}">
                <a16:creationId xmlns:a16="http://schemas.microsoft.com/office/drawing/2014/main" id="{36D80060-8FE5-4EBF-AFE3-DE7A4A68A523}"/>
              </a:ext>
            </a:extLst>
          </p:cNvPr>
          <p:cNvSpPr/>
          <p:nvPr/>
        </p:nvSpPr>
        <p:spPr>
          <a:xfrm>
            <a:off x="2625754" y="2541864"/>
            <a:ext cx="6384022" cy="3103927"/>
          </a:xfrm>
          <a:custGeom>
            <a:avLst/>
            <a:gdLst>
              <a:gd name="connsiteX0" fmla="*/ 0 w 6384022"/>
              <a:gd name="connsiteY0" fmla="*/ 2239861 h 3103927"/>
              <a:gd name="connsiteX1" fmla="*/ 0 w 6384022"/>
              <a:gd name="connsiteY1" fmla="*/ 3103927 h 3103927"/>
              <a:gd name="connsiteX2" fmla="*/ 6384022 w 6384022"/>
              <a:gd name="connsiteY2" fmla="*/ 0 h 3103927"/>
              <a:gd name="connsiteX3" fmla="*/ 6384022 w 6384022"/>
              <a:gd name="connsiteY3" fmla="*/ 771787 h 3103927"/>
            </a:gdLst>
            <a:ahLst/>
            <a:cxnLst>
              <a:cxn ang="0">
                <a:pos x="connsiteX0" y="connsiteY0"/>
              </a:cxn>
              <a:cxn ang="0">
                <a:pos x="connsiteX1" y="connsiteY1"/>
              </a:cxn>
              <a:cxn ang="0">
                <a:pos x="connsiteX2" y="connsiteY2"/>
              </a:cxn>
              <a:cxn ang="0">
                <a:pos x="connsiteX3" y="connsiteY3"/>
              </a:cxn>
            </a:cxnLst>
            <a:rect l="l" t="t" r="r" b="b"/>
            <a:pathLst>
              <a:path w="6384022" h="3103927">
                <a:moveTo>
                  <a:pt x="0" y="2239861"/>
                </a:moveTo>
                <a:lnTo>
                  <a:pt x="0" y="3103927"/>
                </a:lnTo>
                <a:lnTo>
                  <a:pt x="6384022" y="0"/>
                </a:lnTo>
                <a:lnTo>
                  <a:pt x="6384022" y="771787"/>
                </a:lnTo>
              </a:path>
            </a:pathLst>
          </a:custGeom>
          <a:ln w="1905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2692036-2F18-450D-83E6-F93265F21F1D}"/>
              </a:ext>
            </a:extLst>
          </p:cNvPr>
          <p:cNvSpPr txBox="1"/>
          <p:nvPr/>
        </p:nvSpPr>
        <p:spPr>
          <a:xfrm>
            <a:off x="348975" y="478389"/>
            <a:ext cx="10597392" cy="369332"/>
          </a:xfrm>
          <a:prstGeom prst="rect">
            <a:avLst/>
          </a:prstGeom>
          <a:noFill/>
        </p:spPr>
        <p:txBody>
          <a:bodyPr wrap="square">
            <a:spAutoFit/>
          </a:bodyPr>
          <a:lstStyle/>
          <a:p>
            <a:r>
              <a:rPr lang="ja-JP" altLang="en-US" dirty="0"/>
              <a:t>登録内容を確認し，間違いがなければ「登録」ボタンを押してください．</a:t>
            </a:r>
          </a:p>
        </p:txBody>
      </p:sp>
    </p:spTree>
    <p:extLst>
      <p:ext uri="{BB962C8B-B14F-4D97-AF65-F5344CB8AC3E}">
        <p14:creationId xmlns:p14="http://schemas.microsoft.com/office/powerpoint/2010/main" val="385360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002980-F79B-472F-A459-3A99D724F218}"/>
              </a:ext>
            </a:extLst>
          </p:cNvPr>
          <p:cNvPicPr>
            <a:picLocks noChangeAspect="1"/>
          </p:cNvPicPr>
          <p:nvPr/>
        </p:nvPicPr>
        <p:blipFill>
          <a:blip r:embed="rId2"/>
          <a:stretch>
            <a:fillRect/>
          </a:stretch>
        </p:blipFill>
        <p:spPr>
          <a:xfrm>
            <a:off x="1887523" y="1387845"/>
            <a:ext cx="8646428" cy="5361098"/>
          </a:xfrm>
          <a:prstGeom prst="rect">
            <a:avLst/>
          </a:prstGeom>
        </p:spPr>
      </p:pic>
      <p:sp>
        <p:nvSpPr>
          <p:cNvPr id="4" name="テキスト ボックス 3">
            <a:extLst>
              <a:ext uri="{FF2B5EF4-FFF2-40B4-BE49-F238E27FC236}">
                <a16:creationId xmlns:a16="http://schemas.microsoft.com/office/drawing/2014/main" id="{14B7E703-6B0C-47FE-89CE-EA7DE06D2CCF}"/>
              </a:ext>
            </a:extLst>
          </p:cNvPr>
          <p:cNvSpPr txBox="1"/>
          <p:nvPr/>
        </p:nvSpPr>
        <p:spPr>
          <a:xfrm>
            <a:off x="92279" y="109057"/>
            <a:ext cx="2977097" cy="369332"/>
          </a:xfrm>
          <a:prstGeom prst="rect">
            <a:avLst/>
          </a:prstGeom>
          <a:noFill/>
        </p:spPr>
        <p:txBody>
          <a:bodyPr wrap="none" rtlCol="0">
            <a:spAutoFit/>
          </a:bodyPr>
          <a:lstStyle/>
          <a:p>
            <a:r>
              <a:rPr lang="en-US" altLang="ja-JP" dirty="0"/>
              <a:t>2</a:t>
            </a:r>
            <a:r>
              <a:rPr kumimoji="1" lang="en-US" altLang="ja-JP" dirty="0"/>
              <a:t>. </a:t>
            </a:r>
            <a:r>
              <a:rPr kumimoji="1" lang="ja-JP" altLang="en-US" dirty="0"/>
              <a:t>アカウント情報の入力③</a:t>
            </a:r>
          </a:p>
        </p:txBody>
      </p:sp>
      <p:sp>
        <p:nvSpPr>
          <p:cNvPr id="5" name="テキスト ボックス 4">
            <a:extLst>
              <a:ext uri="{FF2B5EF4-FFF2-40B4-BE49-F238E27FC236}">
                <a16:creationId xmlns:a16="http://schemas.microsoft.com/office/drawing/2014/main" id="{354092C1-57F2-42CD-A86C-15FCDAB60EF4}"/>
              </a:ext>
            </a:extLst>
          </p:cNvPr>
          <p:cNvSpPr txBox="1"/>
          <p:nvPr/>
        </p:nvSpPr>
        <p:spPr>
          <a:xfrm>
            <a:off x="374142" y="609951"/>
            <a:ext cx="10597392" cy="646331"/>
          </a:xfrm>
          <a:prstGeom prst="rect">
            <a:avLst/>
          </a:prstGeom>
          <a:noFill/>
        </p:spPr>
        <p:txBody>
          <a:bodyPr wrap="square">
            <a:spAutoFit/>
          </a:bodyPr>
          <a:lstStyle/>
          <a:p>
            <a:r>
              <a:rPr lang="ja-JP" altLang="en-US" dirty="0"/>
              <a:t>アカウント情報の登録が完了しましたが，参加登録は完了していません．</a:t>
            </a:r>
            <a:endParaRPr lang="en-US" altLang="ja-JP" dirty="0"/>
          </a:p>
          <a:p>
            <a:r>
              <a:rPr lang="ja-JP" altLang="en-US" dirty="0"/>
              <a:t>「トップへ」のボタンを押してください．</a:t>
            </a:r>
          </a:p>
        </p:txBody>
      </p:sp>
    </p:spTree>
    <p:extLst>
      <p:ext uri="{BB962C8B-B14F-4D97-AF65-F5344CB8AC3E}">
        <p14:creationId xmlns:p14="http://schemas.microsoft.com/office/powerpoint/2010/main" val="12225670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713</Words>
  <Application>Microsoft Office PowerPoint</Application>
  <PresentationFormat>ワイド画面</PresentationFormat>
  <Paragraphs>59</Paragraphs>
  <Slides>19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Doi Toshihisa</dc:creator>
  <cp:lastModifiedBy>Doi Toshihisa</cp:lastModifiedBy>
  <cp:revision>3</cp:revision>
  <dcterms:created xsi:type="dcterms:W3CDTF">2021-11-22T04:48:27Z</dcterms:created>
  <dcterms:modified xsi:type="dcterms:W3CDTF">2021-11-22T05:42:10Z</dcterms:modified>
</cp:coreProperties>
</file>