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4F72CC-56FD-412B-956B-AD0A216C26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CBE6593-9E70-46C3-9B9F-490916342A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2A4582-EB3B-4B61-85FD-C3B69D673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3638-0997-4943-9646-0B876EC7F8D0}" type="datetimeFigureOut">
              <a:rPr kumimoji="1" lang="ja-JP" altLang="en-US" smtClean="0"/>
              <a:t>2021/11/22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7CAD5A-FDD6-4442-BB48-F328FB0C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37153B-D583-43A5-A7F0-855146F0B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0AE88-85F7-44E2-961B-2FEEB556FD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2226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308696-B265-4B14-831F-F367A2508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F8FAAF6-0F1C-4F49-BE2E-69F606AD6C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7B16EE-0151-41B8-935A-D2D22A1FD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3638-0997-4943-9646-0B876EC7F8D0}" type="datetimeFigureOut">
              <a:rPr kumimoji="1" lang="ja-JP" altLang="en-US" smtClean="0"/>
              <a:t>2021/11/22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5BA528-0BF3-4A16-8E84-F8636A35C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963C5BE-DC85-4A95-9FBE-64980CF3C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0AE88-85F7-44E2-961B-2FEEB556FD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8039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3996F65-BFC7-4B3F-8CCA-20470264C3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F87EA18-4F2E-466A-82E8-FDFE1AF7F7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76A523-45AB-4499-88FA-1A1C9E774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3638-0997-4943-9646-0B876EC7F8D0}" type="datetimeFigureOut">
              <a:rPr kumimoji="1" lang="ja-JP" altLang="en-US" smtClean="0"/>
              <a:t>2021/11/22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DAF0B6-3568-40D2-B031-684A57BC0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8A4836-F4B8-4975-AE0A-CBE249A8B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0AE88-85F7-44E2-961B-2FEEB556FD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7647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59DDA9-ED08-49EC-97D5-8317E0EC7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3F6C546-3E2D-4190-AD3E-CBCC9BD48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6E2385C-FC41-4803-9171-00F017A1F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3638-0997-4943-9646-0B876EC7F8D0}" type="datetimeFigureOut">
              <a:rPr kumimoji="1" lang="ja-JP" altLang="en-US" smtClean="0"/>
              <a:t>2021/11/22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5911D9-52BA-44FE-B345-25AD19827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1A8070-12A5-410E-80F6-C209FDC2F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0AE88-85F7-44E2-961B-2FEEB556FD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559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BF2B3B-CCB9-4160-9BF0-30379502F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0ECC521-D5A5-4F38-A49E-AABD3E1059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E4F2820-72B1-49AF-9FE9-8423698F5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3638-0997-4943-9646-0B876EC7F8D0}" type="datetimeFigureOut">
              <a:rPr kumimoji="1" lang="ja-JP" altLang="en-US" smtClean="0"/>
              <a:t>2021/11/22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B4A015-AC25-45B6-93CE-CB123C508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20002C-7E8C-434D-A7A8-9211A1D0E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0AE88-85F7-44E2-961B-2FEEB556FD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74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A30BAA-8A17-41D0-8569-AC4BDB42E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2AD8BE3-22EE-4997-9B11-05AEF9976D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A1B5FDB-8418-446A-8565-B6533B2166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1CAB482-0F0B-4549-9844-1DC051461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3638-0997-4943-9646-0B876EC7F8D0}" type="datetimeFigureOut">
              <a:rPr kumimoji="1" lang="ja-JP" altLang="en-US" smtClean="0"/>
              <a:t>2021/11/22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972E067-0EC0-4795-B582-C6202D11C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E2FC95D-16AB-4727-B97D-DD9A957C3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0AE88-85F7-44E2-961B-2FEEB556FD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4070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72C76C-DD3A-4487-B58A-F4EC7D78C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30700E-54DE-41EC-A6FF-48375039C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E0C2A25-F3FC-461D-9574-4918390F8D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3FC48A6-A876-4436-8A09-D50328805F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0BA8A04-4A2E-4574-A87C-1C992766B8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7A4DFC6-BAAA-4E5E-BE31-9D2A71EDF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3638-0997-4943-9646-0B876EC7F8D0}" type="datetimeFigureOut">
              <a:rPr kumimoji="1" lang="ja-JP" altLang="en-US" smtClean="0"/>
              <a:t>2021/11/22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EE1E4AC-80CB-4B1A-92CC-42653BF4E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35F9E39-C32B-4337-8932-C8BBE6D95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0AE88-85F7-44E2-961B-2FEEB556FD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0098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906900-6FB3-41D5-A5E3-A4C55392E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9081548-9A63-464A-B3D8-CF9176CEA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3638-0997-4943-9646-0B876EC7F8D0}" type="datetimeFigureOut">
              <a:rPr kumimoji="1" lang="ja-JP" altLang="en-US" smtClean="0"/>
              <a:t>2021/11/22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1E72879-B663-47F7-8E15-A6F1C1C11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A2CA3D4-5A86-4E00-9187-CD4F2C3D2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0AE88-85F7-44E2-961B-2FEEB556FD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8570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AEDADC6-097D-4A38-A0B2-0B0BEEDAA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3638-0997-4943-9646-0B876EC7F8D0}" type="datetimeFigureOut">
              <a:rPr kumimoji="1" lang="ja-JP" altLang="en-US" smtClean="0"/>
              <a:t>2021/11/22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9CF01F8-BED2-4DE0-8B36-367AB4C1B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92D26F1-66B6-4BB3-843B-B8D8D026B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0AE88-85F7-44E2-961B-2FEEB556FD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805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1B21D1-D2C4-409B-9685-C70B92FBD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226E36-2F7B-4F82-9A98-674C21CBA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96B0CB8-96C8-4AC5-B661-997C833F0E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2834C7E-BBC3-4DE9-9BE1-59353F05A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3638-0997-4943-9646-0B876EC7F8D0}" type="datetimeFigureOut">
              <a:rPr kumimoji="1" lang="ja-JP" altLang="en-US" smtClean="0"/>
              <a:t>2021/11/22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2D4A63B-5CFC-4FD6-B049-D5AE4EB35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2A4BB6B-EDC7-4434-A1CA-43FA52393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0AE88-85F7-44E2-961B-2FEEB556FD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1399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ED6467-09EC-4D19-ABD8-C8EEDD483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427EF88-6278-4B2C-8535-6A5F6B8583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E924C44-EA51-49A2-B4A3-B690592E7C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7AC7840-7866-4E10-A653-605899165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3638-0997-4943-9646-0B876EC7F8D0}" type="datetimeFigureOut">
              <a:rPr kumimoji="1" lang="ja-JP" altLang="en-US" smtClean="0"/>
              <a:t>2021/11/22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A1339BC-462A-491B-8AA2-38B38B127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AB78A43-6959-475F-B765-6476FB502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0AE88-85F7-44E2-961B-2FEEB556FD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0852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9239F90-C783-4AF6-AF85-8B6902881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B5F466B-C571-4147-BD12-3194004FAF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ADD694E-411C-4CF5-8BD5-7EE3AC2EF1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B3638-0997-4943-9646-0B876EC7F8D0}" type="datetimeFigureOut">
              <a:rPr kumimoji="1" lang="ja-JP" altLang="en-US" smtClean="0"/>
              <a:t>2021/11/22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46B7C9-3416-49F3-9B51-36D4E8AB19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E1179D-12D7-4156-BCA1-13B3BCDBBA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0AE88-85F7-44E2-961B-2FEEB556FD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926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1EC7ADDC-1390-4258-97F1-3A024AA25C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482" y="0"/>
            <a:ext cx="8648110" cy="6858000"/>
          </a:xfrm>
          <a:prstGeom prst="rect">
            <a:avLst/>
          </a:prstGeom>
        </p:spPr>
      </p:pic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C8C3B964-0C67-4D10-8068-512472F2F676}"/>
              </a:ext>
            </a:extLst>
          </p:cNvPr>
          <p:cNvSpPr/>
          <p:nvPr/>
        </p:nvSpPr>
        <p:spPr>
          <a:xfrm>
            <a:off x="7298422" y="2917240"/>
            <a:ext cx="1501629" cy="295743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6638479-0909-428E-B415-921348AE49A1}"/>
              </a:ext>
            </a:extLst>
          </p:cNvPr>
          <p:cNvSpPr txBox="1"/>
          <p:nvPr/>
        </p:nvSpPr>
        <p:spPr>
          <a:xfrm>
            <a:off x="9087135" y="1222348"/>
            <a:ext cx="280938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b="1" dirty="0">
                <a:solidFill>
                  <a:srgbClr val="FF0000"/>
                </a:solidFill>
              </a:rPr>
              <a:t>決済完了後に，アカウントトップページに表示される「領収書ダウンロード」ボタンを押してください．</a:t>
            </a:r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EAEE4A29-1EAB-42AB-A730-5D86B4F0B652}"/>
              </a:ext>
            </a:extLst>
          </p:cNvPr>
          <p:cNvCxnSpPr/>
          <p:nvPr/>
        </p:nvCxnSpPr>
        <p:spPr>
          <a:xfrm flipH="1">
            <a:off x="8800051" y="2097248"/>
            <a:ext cx="906011" cy="81999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0169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F1E9815B-35A0-4B57-8128-58AB94E054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24" y="0"/>
            <a:ext cx="8717935" cy="6858000"/>
          </a:xfrm>
          <a:prstGeom prst="rect">
            <a:avLst/>
          </a:prstGeom>
        </p:spPr>
      </p:pic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E1E807CF-5A09-4F45-92E3-259ED0EBAEFD}"/>
              </a:ext>
            </a:extLst>
          </p:cNvPr>
          <p:cNvSpPr/>
          <p:nvPr/>
        </p:nvSpPr>
        <p:spPr>
          <a:xfrm>
            <a:off x="5981350" y="3133257"/>
            <a:ext cx="2667700" cy="742457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DBA9DE4-42C5-4096-990A-6BB3F1D106FE}"/>
              </a:ext>
            </a:extLst>
          </p:cNvPr>
          <p:cNvSpPr txBox="1"/>
          <p:nvPr/>
        </p:nvSpPr>
        <p:spPr>
          <a:xfrm>
            <a:off x="9075696" y="1366973"/>
            <a:ext cx="2809383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b="1" dirty="0">
                <a:solidFill>
                  <a:srgbClr val="FF0000"/>
                </a:solidFill>
              </a:rPr>
              <a:t>宛名をご入力の上，「領収書をダウンロード」ボタンを押してください．</a:t>
            </a:r>
          </a:p>
        </p:txBody>
      </p: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B5737156-6091-48B7-AABA-F43BC77C8761}"/>
              </a:ext>
            </a:extLst>
          </p:cNvPr>
          <p:cNvCxnSpPr>
            <a:cxnSpLocks/>
          </p:cNvCxnSpPr>
          <p:nvPr/>
        </p:nvCxnSpPr>
        <p:spPr>
          <a:xfrm flipH="1">
            <a:off x="8521093" y="2105637"/>
            <a:ext cx="824243" cy="102762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3365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33</Words>
  <Application>Microsoft Office PowerPoint</Application>
  <PresentationFormat>ワイド画面</PresentationFormat>
  <Paragraphs>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Doi Toshihisa</dc:creator>
  <cp:lastModifiedBy>Doi Toshihisa</cp:lastModifiedBy>
  <cp:revision>1</cp:revision>
  <dcterms:created xsi:type="dcterms:W3CDTF">2021-11-22T06:16:06Z</dcterms:created>
  <dcterms:modified xsi:type="dcterms:W3CDTF">2021-11-22T06:41:38Z</dcterms:modified>
</cp:coreProperties>
</file>